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4" r:id="rId8"/>
    <p:sldId id="266" r:id="rId9"/>
    <p:sldId id="268" r:id="rId10"/>
    <p:sldId id="267" r:id="rId11"/>
    <p:sldId id="269" r:id="rId12"/>
    <p:sldId id="270" r:id="rId13"/>
    <p:sldId id="271" r:id="rId14"/>
    <p:sldId id="272" r:id="rId15"/>
    <p:sldId id="273" r:id="rId16"/>
    <p:sldId id="275" r:id="rId17"/>
    <p:sldId id="274" r:id="rId18"/>
    <p:sldId id="276" r:id="rId19"/>
    <p:sldId id="315" r:id="rId20"/>
    <p:sldId id="277" r:id="rId21"/>
    <p:sldId id="313" r:id="rId22"/>
    <p:sldId id="279" r:id="rId23"/>
    <p:sldId id="324" r:id="rId24"/>
    <p:sldId id="281" r:id="rId25"/>
    <p:sldId id="282" r:id="rId26"/>
    <p:sldId id="283" r:id="rId27"/>
    <p:sldId id="325" r:id="rId28"/>
    <p:sldId id="284" r:id="rId29"/>
    <p:sldId id="285" r:id="rId30"/>
    <p:sldId id="286" r:id="rId31"/>
    <p:sldId id="287" r:id="rId32"/>
    <p:sldId id="288" r:id="rId33"/>
    <p:sldId id="289" r:id="rId34"/>
    <p:sldId id="290" r:id="rId35"/>
    <p:sldId id="316" r:id="rId36"/>
    <p:sldId id="292" r:id="rId37"/>
    <p:sldId id="298" r:id="rId38"/>
    <p:sldId id="304" r:id="rId39"/>
    <p:sldId id="305" r:id="rId40"/>
    <p:sldId id="306" r:id="rId41"/>
    <p:sldId id="307" r:id="rId42"/>
    <p:sldId id="309" r:id="rId43"/>
    <p:sldId id="326" r:id="rId44"/>
    <p:sldId id="294" r:id="rId45"/>
    <p:sldId id="319" r:id="rId46"/>
    <p:sldId id="320" r:id="rId47"/>
    <p:sldId id="321" r:id="rId48"/>
    <p:sldId id="317" r:id="rId49"/>
    <p:sldId id="318" r:id="rId50"/>
    <p:sldId id="323"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22D511-ACC4-4C11-8109-6DDAE261DCFA}" v="99" dt="2024-05-02T17:36:17.7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309" autoAdjust="0"/>
    <p:restoredTop sz="94660"/>
  </p:normalViewPr>
  <p:slideViewPr>
    <p:cSldViewPr snapToGrid="0">
      <p:cViewPr varScale="1">
        <p:scale>
          <a:sx n="63" d="100"/>
          <a:sy n="63" d="100"/>
        </p:scale>
        <p:origin x="452" y="6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5/10/relationships/revisionInfo" Target="revisionInfo.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n Shaw" userId="e4048e8c324f8344" providerId="LiveId" clId="{4B22D511-ACC4-4C11-8109-6DDAE261DCFA}"/>
    <pc:docChg chg="undo redo custSel addSld delSld modSld">
      <pc:chgData name="Erin Shaw" userId="e4048e8c324f8344" providerId="LiveId" clId="{4B22D511-ACC4-4C11-8109-6DDAE261DCFA}" dt="2024-05-02T17:36:32.747" v="2029" actId="6549"/>
      <pc:docMkLst>
        <pc:docMk/>
      </pc:docMkLst>
      <pc:sldChg chg="addSp delSp modSp mod chgLayout">
        <pc:chgData name="Erin Shaw" userId="e4048e8c324f8344" providerId="LiveId" clId="{4B22D511-ACC4-4C11-8109-6DDAE261DCFA}" dt="2024-05-02T13:56:30.260" v="896" actId="1038"/>
        <pc:sldMkLst>
          <pc:docMk/>
          <pc:sldMk cId="3890479317" sldId="256"/>
        </pc:sldMkLst>
        <pc:spChg chg="del mod">
          <ac:chgData name="Erin Shaw" userId="e4048e8c324f8344" providerId="LiveId" clId="{4B22D511-ACC4-4C11-8109-6DDAE261DCFA}" dt="2024-05-02T13:55:32.101" v="821" actId="478"/>
          <ac:spMkLst>
            <pc:docMk/>
            <pc:sldMk cId="3890479317" sldId="256"/>
            <ac:spMk id="2" creationId="{E3C4BEA1-0DFC-45B9-9E4A-DA5B780EB1F1}"/>
          </ac:spMkLst>
        </pc:spChg>
        <pc:spChg chg="mod ord">
          <ac:chgData name="Erin Shaw" userId="e4048e8c324f8344" providerId="LiveId" clId="{4B22D511-ACC4-4C11-8109-6DDAE261DCFA}" dt="2024-05-02T13:56:21.011" v="886" actId="1037"/>
          <ac:spMkLst>
            <pc:docMk/>
            <pc:sldMk cId="3890479317" sldId="256"/>
            <ac:spMk id="3" creationId="{2F717A9B-021E-4ACA-AD66-D43D56E3FE81}"/>
          </ac:spMkLst>
        </pc:spChg>
        <pc:spChg chg="add del mod ord">
          <ac:chgData name="Erin Shaw" userId="e4048e8c324f8344" providerId="LiveId" clId="{4B22D511-ACC4-4C11-8109-6DDAE261DCFA}" dt="2024-05-02T13:55:50.915" v="825" actId="700"/>
          <ac:spMkLst>
            <pc:docMk/>
            <pc:sldMk cId="3890479317" sldId="256"/>
            <ac:spMk id="4" creationId="{392CF007-A8B1-BF50-A9B4-AA4ECCC6E234}"/>
          </ac:spMkLst>
        </pc:spChg>
        <pc:spChg chg="add mod ord">
          <ac:chgData name="Erin Shaw" userId="e4048e8c324f8344" providerId="LiveId" clId="{4B22D511-ACC4-4C11-8109-6DDAE261DCFA}" dt="2024-05-02T13:56:05.850" v="827"/>
          <ac:spMkLst>
            <pc:docMk/>
            <pc:sldMk cId="3890479317" sldId="256"/>
            <ac:spMk id="6" creationId="{0F6B697A-50F5-953A-5D8B-6A16E5C89603}"/>
          </ac:spMkLst>
        </pc:spChg>
        <pc:picChg chg="mod">
          <ac:chgData name="Erin Shaw" userId="e4048e8c324f8344" providerId="LiveId" clId="{4B22D511-ACC4-4C11-8109-6DDAE261DCFA}" dt="2024-05-02T13:56:30.260" v="896" actId="1038"/>
          <ac:picMkLst>
            <pc:docMk/>
            <pc:sldMk cId="3890479317" sldId="256"/>
            <ac:picMk id="5" creationId="{1A7824BE-D101-4ECF-BB5B-DAB76263657D}"/>
          </ac:picMkLst>
        </pc:picChg>
      </pc:sldChg>
      <pc:sldChg chg="modSp mod">
        <pc:chgData name="Erin Shaw" userId="e4048e8c324f8344" providerId="LiveId" clId="{4B22D511-ACC4-4C11-8109-6DDAE261DCFA}" dt="2024-05-02T16:40:13.420" v="1308" actId="207"/>
        <pc:sldMkLst>
          <pc:docMk/>
          <pc:sldMk cId="2700376116" sldId="257"/>
        </pc:sldMkLst>
        <pc:spChg chg="mod">
          <ac:chgData name="Erin Shaw" userId="e4048e8c324f8344" providerId="LiveId" clId="{4B22D511-ACC4-4C11-8109-6DDAE261DCFA}" dt="2024-05-02T16:40:13.420" v="1308" actId="207"/>
          <ac:spMkLst>
            <pc:docMk/>
            <pc:sldMk cId="2700376116" sldId="257"/>
            <ac:spMk id="2" creationId="{1CA3F8B1-809D-4312-8AC8-6453271F4F7B}"/>
          </ac:spMkLst>
        </pc:spChg>
        <pc:spChg chg="mod">
          <ac:chgData name="Erin Shaw" userId="e4048e8c324f8344" providerId="LiveId" clId="{4B22D511-ACC4-4C11-8109-6DDAE261DCFA}" dt="2024-05-02T13:25:12.173" v="204" actId="14100"/>
          <ac:spMkLst>
            <pc:docMk/>
            <pc:sldMk cId="2700376116" sldId="257"/>
            <ac:spMk id="3" creationId="{88160813-35DD-4812-ADB5-2B3F3030392E}"/>
          </ac:spMkLst>
        </pc:spChg>
      </pc:sldChg>
      <pc:sldChg chg="modSp mod">
        <pc:chgData name="Erin Shaw" userId="e4048e8c324f8344" providerId="LiveId" clId="{4B22D511-ACC4-4C11-8109-6DDAE261DCFA}" dt="2024-05-02T14:06:30.117" v="968"/>
        <pc:sldMkLst>
          <pc:docMk/>
          <pc:sldMk cId="4101690273" sldId="259"/>
        </pc:sldMkLst>
        <pc:spChg chg="mod">
          <ac:chgData name="Erin Shaw" userId="e4048e8c324f8344" providerId="LiveId" clId="{4B22D511-ACC4-4C11-8109-6DDAE261DCFA}" dt="2024-05-02T14:06:30.117" v="968"/>
          <ac:spMkLst>
            <pc:docMk/>
            <pc:sldMk cId="4101690273" sldId="259"/>
            <ac:spMk id="2" creationId="{878C1699-0664-4BCF-B63C-18C62C2FA4C5}"/>
          </ac:spMkLst>
        </pc:spChg>
        <pc:spChg chg="mod">
          <ac:chgData name="Erin Shaw" userId="e4048e8c324f8344" providerId="LiveId" clId="{4B22D511-ACC4-4C11-8109-6DDAE261DCFA}" dt="2024-05-02T13:25:51.335" v="244" actId="1036"/>
          <ac:spMkLst>
            <pc:docMk/>
            <pc:sldMk cId="4101690273" sldId="259"/>
            <ac:spMk id="3" creationId="{211FDEDD-8C55-47BC-9EEF-331893C9E87A}"/>
          </ac:spMkLst>
        </pc:spChg>
      </pc:sldChg>
      <pc:sldChg chg="modSp mod">
        <pc:chgData name="Erin Shaw" userId="e4048e8c324f8344" providerId="LiveId" clId="{4B22D511-ACC4-4C11-8109-6DDAE261DCFA}" dt="2024-05-02T14:06:34.405" v="969"/>
        <pc:sldMkLst>
          <pc:docMk/>
          <pc:sldMk cId="206480997" sldId="260"/>
        </pc:sldMkLst>
        <pc:spChg chg="mod">
          <ac:chgData name="Erin Shaw" userId="e4048e8c324f8344" providerId="LiveId" clId="{4B22D511-ACC4-4C11-8109-6DDAE261DCFA}" dt="2024-05-02T14:06:34.405" v="969"/>
          <ac:spMkLst>
            <pc:docMk/>
            <pc:sldMk cId="206480997" sldId="260"/>
            <ac:spMk id="2" creationId="{165DA8D6-07A2-4840-A80C-972B8AAAF86E}"/>
          </ac:spMkLst>
        </pc:spChg>
        <pc:spChg chg="mod">
          <ac:chgData name="Erin Shaw" userId="e4048e8c324f8344" providerId="LiveId" clId="{4B22D511-ACC4-4C11-8109-6DDAE261DCFA}" dt="2024-05-02T13:21:00.477" v="140" actId="14100"/>
          <ac:spMkLst>
            <pc:docMk/>
            <pc:sldMk cId="206480997" sldId="260"/>
            <ac:spMk id="3" creationId="{18BC0354-60E1-46DB-B67B-A3186A12FDA2}"/>
          </ac:spMkLst>
        </pc:spChg>
      </pc:sldChg>
      <pc:sldChg chg="modSp mod">
        <pc:chgData name="Erin Shaw" userId="e4048e8c324f8344" providerId="LiveId" clId="{4B22D511-ACC4-4C11-8109-6DDAE261DCFA}" dt="2024-05-02T14:06:39.686" v="970"/>
        <pc:sldMkLst>
          <pc:docMk/>
          <pc:sldMk cId="975177357" sldId="261"/>
        </pc:sldMkLst>
        <pc:spChg chg="mod">
          <ac:chgData name="Erin Shaw" userId="e4048e8c324f8344" providerId="LiveId" clId="{4B22D511-ACC4-4C11-8109-6DDAE261DCFA}" dt="2024-05-02T14:06:39.686" v="970"/>
          <ac:spMkLst>
            <pc:docMk/>
            <pc:sldMk cId="975177357" sldId="261"/>
            <ac:spMk id="2" creationId="{C023B059-3F6F-475A-88DF-D8DF3A6EBD1D}"/>
          </ac:spMkLst>
        </pc:spChg>
        <pc:spChg chg="mod">
          <ac:chgData name="Erin Shaw" userId="e4048e8c324f8344" providerId="LiveId" clId="{4B22D511-ACC4-4C11-8109-6DDAE261DCFA}" dt="2024-05-02T13:24:30.473" v="200" actId="14100"/>
          <ac:spMkLst>
            <pc:docMk/>
            <pc:sldMk cId="975177357" sldId="261"/>
            <ac:spMk id="3" creationId="{2AD41898-D6E4-442C-BA05-771BF6B0AB32}"/>
          </ac:spMkLst>
        </pc:spChg>
      </pc:sldChg>
      <pc:sldChg chg="modSp mod">
        <pc:chgData name="Erin Shaw" userId="e4048e8c324f8344" providerId="LiveId" clId="{4B22D511-ACC4-4C11-8109-6DDAE261DCFA}" dt="2024-05-02T14:06:45.554" v="971"/>
        <pc:sldMkLst>
          <pc:docMk/>
          <pc:sldMk cId="1970958985" sldId="262"/>
        </pc:sldMkLst>
        <pc:spChg chg="mod">
          <ac:chgData name="Erin Shaw" userId="e4048e8c324f8344" providerId="LiveId" clId="{4B22D511-ACC4-4C11-8109-6DDAE261DCFA}" dt="2024-05-02T14:06:45.554" v="971"/>
          <ac:spMkLst>
            <pc:docMk/>
            <pc:sldMk cId="1970958985" sldId="262"/>
            <ac:spMk id="2" creationId="{5CC73B0B-C150-432F-A0CB-B5DA4C43D36F}"/>
          </ac:spMkLst>
        </pc:spChg>
        <pc:spChg chg="mod">
          <ac:chgData name="Erin Shaw" userId="e4048e8c324f8344" providerId="LiveId" clId="{4B22D511-ACC4-4C11-8109-6DDAE261DCFA}" dt="2024-05-02T13:21:45.510" v="143" actId="20577"/>
          <ac:spMkLst>
            <pc:docMk/>
            <pc:sldMk cId="1970958985" sldId="262"/>
            <ac:spMk id="5" creationId="{6D179D02-ED9A-4F50-BC66-73BD0CBFE644}"/>
          </ac:spMkLst>
        </pc:spChg>
      </pc:sldChg>
      <pc:sldChg chg="modSp mod">
        <pc:chgData name="Erin Shaw" userId="e4048e8c324f8344" providerId="LiveId" clId="{4B22D511-ACC4-4C11-8109-6DDAE261DCFA}" dt="2024-05-02T14:06:50.962" v="972"/>
        <pc:sldMkLst>
          <pc:docMk/>
          <pc:sldMk cId="18150038" sldId="264"/>
        </pc:sldMkLst>
        <pc:spChg chg="mod">
          <ac:chgData name="Erin Shaw" userId="e4048e8c324f8344" providerId="LiveId" clId="{4B22D511-ACC4-4C11-8109-6DDAE261DCFA}" dt="2024-05-02T14:06:50.962" v="972"/>
          <ac:spMkLst>
            <pc:docMk/>
            <pc:sldMk cId="18150038" sldId="264"/>
            <ac:spMk id="2" creationId="{89168445-0703-4B9F-96D3-DF209B448A8B}"/>
          </ac:spMkLst>
        </pc:spChg>
        <pc:spChg chg="mod">
          <ac:chgData name="Erin Shaw" userId="e4048e8c324f8344" providerId="LiveId" clId="{4B22D511-ACC4-4C11-8109-6DDAE261DCFA}" dt="2024-05-02T13:23:19.312" v="190" actId="14100"/>
          <ac:spMkLst>
            <pc:docMk/>
            <pc:sldMk cId="18150038" sldId="264"/>
            <ac:spMk id="3" creationId="{B8A79B95-3966-4D19-9677-C70865313512}"/>
          </ac:spMkLst>
        </pc:spChg>
      </pc:sldChg>
      <pc:sldChg chg="modSp mod">
        <pc:chgData name="Erin Shaw" userId="e4048e8c324f8344" providerId="LiveId" clId="{4B22D511-ACC4-4C11-8109-6DDAE261DCFA}" dt="2024-05-02T14:06:55.993" v="973"/>
        <pc:sldMkLst>
          <pc:docMk/>
          <pc:sldMk cId="3022003634" sldId="266"/>
        </pc:sldMkLst>
        <pc:spChg chg="mod">
          <ac:chgData name="Erin Shaw" userId="e4048e8c324f8344" providerId="LiveId" clId="{4B22D511-ACC4-4C11-8109-6DDAE261DCFA}" dt="2024-05-02T14:06:55.993" v="973"/>
          <ac:spMkLst>
            <pc:docMk/>
            <pc:sldMk cId="3022003634" sldId="266"/>
            <ac:spMk id="2" creationId="{89168445-0703-4B9F-96D3-DF209B448A8B}"/>
          </ac:spMkLst>
        </pc:spChg>
        <pc:spChg chg="mod">
          <ac:chgData name="Erin Shaw" userId="e4048e8c324f8344" providerId="LiveId" clId="{4B22D511-ACC4-4C11-8109-6DDAE261DCFA}" dt="2024-05-02T13:27:19.270" v="277" actId="14100"/>
          <ac:spMkLst>
            <pc:docMk/>
            <pc:sldMk cId="3022003634" sldId="266"/>
            <ac:spMk id="3" creationId="{B8A79B95-3966-4D19-9677-C70865313512}"/>
          </ac:spMkLst>
        </pc:spChg>
      </pc:sldChg>
      <pc:sldChg chg="modSp mod">
        <pc:chgData name="Erin Shaw" userId="e4048e8c324f8344" providerId="LiveId" clId="{4B22D511-ACC4-4C11-8109-6DDAE261DCFA}" dt="2024-05-02T14:07:21.482" v="999" actId="1035"/>
        <pc:sldMkLst>
          <pc:docMk/>
          <pc:sldMk cId="1082868516" sldId="267"/>
        </pc:sldMkLst>
        <pc:spChg chg="mod">
          <ac:chgData name="Erin Shaw" userId="e4048e8c324f8344" providerId="LiveId" clId="{4B22D511-ACC4-4C11-8109-6DDAE261DCFA}" dt="2024-05-02T14:07:10.964" v="975"/>
          <ac:spMkLst>
            <pc:docMk/>
            <pc:sldMk cId="1082868516" sldId="267"/>
            <ac:spMk id="2" creationId="{89168445-0703-4B9F-96D3-DF209B448A8B}"/>
          </ac:spMkLst>
        </pc:spChg>
        <pc:spChg chg="mod">
          <ac:chgData name="Erin Shaw" userId="e4048e8c324f8344" providerId="LiveId" clId="{4B22D511-ACC4-4C11-8109-6DDAE261DCFA}" dt="2024-05-02T14:07:21.482" v="999" actId="1035"/>
          <ac:spMkLst>
            <pc:docMk/>
            <pc:sldMk cId="1082868516" sldId="267"/>
            <ac:spMk id="3" creationId="{B8A79B95-3966-4D19-9677-C70865313512}"/>
          </ac:spMkLst>
        </pc:spChg>
      </pc:sldChg>
      <pc:sldChg chg="modSp mod">
        <pc:chgData name="Erin Shaw" userId="e4048e8c324f8344" providerId="LiveId" clId="{4B22D511-ACC4-4C11-8109-6DDAE261DCFA}" dt="2024-05-02T14:07:02.850" v="974"/>
        <pc:sldMkLst>
          <pc:docMk/>
          <pc:sldMk cId="1752548731" sldId="268"/>
        </pc:sldMkLst>
        <pc:spChg chg="mod">
          <ac:chgData name="Erin Shaw" userId="e4048e8c324f8344" providerId="LiveId" clId="{4B22D511-ACC4-4C11-8109-6DDAE261DCFA}" dt="2024-05-02T14:07:02.850" v="974"/>
          <ac:spMkLst>
            <pc:docMk/>
            <pc:sldMk cId="1752548731" sldId="268"/>
            <ac:spMk id="2" creationId="{89168445-0703-4B9F-96D3-DF209B448A8B}"/>
          </ac:spMkLst>
        </pc:spChg>
        <pc:spChg chg="mod">
          <ac:chgData name="Erin Shaw" userId="e4048e8c324f8344" providerId="LiveId" clId="{4B22D511-ACC4-4C11-8109-6DDAE261DCFA}" dt="2024-05-02T13:28:22.733" v="317" actId="14100"/>
          <ac:spMkLst>
            <pc:docMk/>
            <pc:sldMk cId="1752548731" sldId="268"/>
            <ac:spMk id="3" creationId="{B8A79B95-3966-4D19-9677-C70865313512}"/>
          </ac:spMkLst>
        </pc:spChg>
      </pc:sldChg>
      <pc:sldChg chg="modSp mod">
        <pc:chgData name="Erin Shaw" userId="e4048e8c324f8344" providerId="LiveId" clId="{4B22D511-ACC4-4C11-8109-6DDAE261DCFA}" dt="2024-05-02T14:07:27.522" v="1000"/>
        <pc:sldMkLst>
          <pc:docMk/>
          <pc:sldMk cId="797864070" sldId="269"/>
        </pc:sldMkLst>
        <pc:spChg chg="mod">
          <ac:chgData name="Erin Shaw" userId="e4048e8c324f8344" providerId="LiveId" clId="{4B22D511-ACC4-4C11-8109-6DDAE261DCFA}" dt="2024-05-02T14:07:27.522" v="1000"/>
          <ac:spMkLst>
            <pc:docMk/>
            <pc:sldMk cId="797864070" sldId="269"/>
            <ac:spMk id="2" creationId="{B26E2DD7-D41A-43CA-9F95-17BEBEA29842}"/>
          </ac:spMkLst>
        </pc:spChg>
        <pc:picChg chg="mod">
          <ac:chgData name="Erin Shaw" userId="e4048e8c324f8344" providerId="LiveId" clId="{4B22D511-ACC4-4C11-8109-6DDAE261DCFA}" dt="2024-05-02T13:33:15.094" v="389" actId="1035"/>
          <ac:picMkLst>
            <pc:docMk/>
            <pc:sldMk cId="797864070" sldId="269"/>
            <ac:picMk id="8" creationId="{69E59485-DB79-4B43-A76A-C0C75056F524}"/>
          </ac:picMkLst>
        </pc:picChg>
      </pc:sldChg>
      <pc:sldChg chg="modSp mod">
        <pc:chgData name="Erin Shaw" userId="e4048e8c324f8344" providerId="LiveId" clId="{4B22D511-ACC4-4C11-8109-6DDAE261DCFA}" dt="2024-05-02T14:07:33.094" v="1001"/>
        <pc:sldMkLst>
          <pc:docMk/>
          <pc:sldMk cId="2432179101" sldId="270"/>
        </pc:sldMkLst>
        <pc:spChg chg="mod">
          <ac:chgData name="Erin Shaw" userId="e4048e8c324f8344" providerId="LiveId" clId="{4B22D511-ACC4-4C11-8109-6DDAE261DCFA}" dt="2024-05-02T14:07:33.094" v="1001"/>
          <ac:spMkLst>
            <pc:docMk/>
            <pc:sldMk cId="2432179101" sldId="270"/>
            <ac:spMk id="2" creationId="{FC6C0550-B956-433F-9F34-6825BDABAE7C}"/>
          </ac:spMkLst>
        </pc:spChg>
        <pc:spChg chg="mod">
          <ac:chgData name="Erin Shaw" userId="e4048e8c324f8344" providerId="LiveId" clId="{4B22D511-ACC4-4C11-8109-6DDAE261DCFA}" dt="2024-05-02T13:34:39.521" v="416" actId="14100"/>
          <ac:spMkLst>
            <pc:docMk/>
            <pc:sldMk cId="2432179101" sldId="270"/>
            <ac:spMk id="3" creationId="{0F4E3761-5E65-4A17-BEBB-0D6FD74EC793}"/>
          </ac:spMkLst>
        </pc:spChg>
      </pc:sldChg>
      <pc:sldChg chg="modSp mod">
        <pc:chgData name="Erin Shaw" userId="e4048e8c324f8344" providerId="LiveId" clId="{4B22D511-ACC4-4C11-8109-6DDAE261DCFA}" dt="2024-05-02T14:07:45.397" v="1002"/>
        <pc:sldMkLst>
          <pc:docMk/>
          <pc:sldMk cId="4259032488" sldId="271"/>
        </pc:sldMkLst>
        <pc:spChg chg="mod">
          <ac:chgData name="Erin Shaw" userId="e4048e8c324f8344" providerId="LiveId" clId="{4B22D511-ACC4-4C11-8109-6DDAE261DCFA}" dt="2024-05-02T14:07:45.397" v="1002"/>
          <ac:spMkLst>
            <pc:docMk/>
            <pc:sldMk cId="4259032488" sldId="271"/>
            <ac:spMk id="2" creationId="{352C3E75-377B-4C39-8288-B20CD96F9E68}"/>
          </ac:spMkLst>
        </pc:spChg>
        <pc:spChg chg="mod">
          <ac:chgData name="Erin Shaw" userId="e4048e8c324f8344" providerId="LiveId" clId="{4B22D511-ACC4-4C11-8109-6DDAE261DCFA}" dt="2024-05-02T13:37:45.466" v="431" actId="14100"/>
          <ac:spMkLst>
            <pc:docMk/>
            <pc:sldMk cId="4259032488" sldId="271"/>
            <ac:spMk id="3" creationId="{9CFCEF6B-F97D-4E89-86B9-A1AE8A58DB57}"/>
          </ac:spMkLst>
        </pc:spChg>
        <pc:picChg chg="mod">
          <ac:chgData name="Erin Shaw" userId="e4048e8c324f8344" providerId="LiveId" clId="{4B22D511-ACC4-4C11-8109-6DDAE261DCFA}" dt="2024-05-02T13:36:50.196" v="429" actId="1076"/>
          <ac:picMkLst>
            <pc:docMk/>
            <pc:sldMk cId="4259032488" sldId="271"/>
            <ac:picMk id="5" creationId="{F28EED97-A68A-4D38-BD5C-002CA801429E}"/>
          </ac:picMkLst>
        </pc:picChg>
      </pc:sldChg>
      <pc:sldChg chg="modSp mod">
        <pc:chgData name="Erin Shaw" userId="e4048e8c324f8344" providerId="LiveId" clId="{4B22D511-ACC4-4C11-8109-6DDAE261DCFA}" dt="2024-05-02T14:07:52.189" v="1003"/>
        <pc:sldMkLst>
          <pc:docMk/>
          <pc:sldMk cId="3674495693" sldId="272"/>
        </pc:sldMkLst>
        <pc:spChg chg="mod">
          <ac:chgData name="Erin Shaw" userId="e4048e8c324f8344" providerId="LiveId" clId="{4B22D511-ACC4-4C11-8109-6DDAE261DCFA}" dt="2024-05-02T14:07:52.189" v="1003"/>
          <ac:spMkLst>
            <pc:docMk/>
            <pc:sldMk cId="3674495693" sldId="272"/>
            <ac:spMk id="2" creationId="{5D9F0E78-2AF7-4195-99AE-6082C0F86161}"/>
          </ac:spMkLst>
        </pc:spChg>
        <pc:spChg chg="mod">
          <ac:chgData name="Erin Shaw" userId="e4048e8c324f8344" providerId="LiveId" clId="{4B22D511-ACC4-4C11-8109-6DDAE261DCFA}" dt="2024-05-02T13:38:45.315" v="458" actId="14100"/>
          <ac:spMkLst>
            <pc:docMk/>
            <pc:sldMk cId="3674495693" sldId="272"/>
            <ac:spMk id="3" creationId="{82010784-D961-4447-B402-387A22A12EDA}"/>
          </ac:spMkLst>
        </pc:spChg>
      </pc:sldChg>
      <pc:sldChg chg="modSp mod">
        <pc:chgData name="Erin Shaw" userId="e4048e8c324f8344" providerId="LiveId" clId="{4B22D511-ACC4-4C11-8109-6DDAE261DCFA}" dt="2024-05-02T14:08:00.539" v="1004"/>
        <pc:sldMkLst>
          <pc:docMk/>
          <pc:sldMk cId="3417500487" sldId="273"/>
        </pc:sldMkLst>
        <pc:spChg chg="mod">
          <ac:chgData name="Erin Shaw" userId="e4048e8c324f8344" providerId="LiveId" clId="{4B22D511-ACC4-4C11-8109-6DDAE261DCFA}" dt="2024-05-02T14:08:00.539" v="1004"/>
          <ac:spMkLst>
            <pc:docMk/>
            <pc:sldMk cId="3417500487" sldId="273"/>
            <ac:spMk id="2" creationId="{7DC2D7A7-1A94-4CFF-A0AF-395BB8D15497}"/>
          </ac:spMkLst>
        </pc:spChg>
        <pc:spChg chg="mod">
          <ac:chgData name="Erin Shaw" userId="e4048e8c324f8344" providerId="LiveId" clId="{4B22D511-ACC4-4C11-8109-6DDAE261DCFA}" dt="2024-05-02T13:40:03.882" v="497" actId="14100"/>
          <ac:spMkLst>
            <pc:docMk/>
            <pc:sldMk cId="3417500487" sldId="273"/>
            <ac:spMk id="3" creationId="{518178A4-5C6E-4851-A1B9-96F1200EC8B4}"/>
          </ac:spMkLst>
        </pc:spChg>
      </pc:sldChg>
      <pc:sldChg chg="modSp mod">
        <pc:chgData name="Erin Shaw" userId="e4048e8c324f8344" providerId="LiveId" clId="{4B22D511-ACC4-4C11-8109-6DDAE261DCFA}" dt="2024-05-02T14:08:15.858" v="1006"/>
        <pc:sldMkLst>
          <pc:docMk/>
          <pc:sldMk cId="3387141173" sldId="274"/>
        </pc:sldMkLst>
        <pc:spChg chg="mod">
          <ac:chgData name="Erin Shaw" userId="e4048e8c324f8344" providerId="LiveId" clId="{4B22D511-ACC4-4C11-8109-6DDAE261DCFA}" dt="2024-05-02T14:08:15.858" v="1006"/>
          <ac:spMkLst>
            <pc:docMk/>
            <pc:sldMk cId="3387141173" sldId="274"/>
            <ac:spMk id="2" creationId="{75FE6BDC-25E8-407E-AC23-654D71C19220}"/>
          </ac:spMkLst>
        </pc:spChg>
        <pc:spChg chg="mod">
          <ac:chgData name="Erin Shaw" userId="e4048e8c324f8344" providerId="LiveId" clId="{4B22D511-ACC4-4C11-8109-6DDAE261DCFA}" dt="2024-05-02T13:42:32.728" v="528" actId="14100"/>
          <ac:spMkLst>
            <pc:docMk/>
            <pc:sldMk cId="3387141173" sldId="274"/>
            <ac:spMk id="3" creationId="{A94321E1-81E9-4550-9621-6D4D532511CD}"/>
          </ac:spMkLst>
        </pc:spChg>
      </pc:sldChg>
      <pc:sldChg chg="modSp mod">
        <pc:chgData name="Erin Shaw" userId="e4048e8c324f8344" providerId="LiveId" clId="{4B22D511-ACC4-4C11-8109-6DDAE261DCFA}" dt="2024-05-02T14:08:09.287" v="1005"/>
        <pc:sldMkLst>
          <pc:docMk/>
          <pc:sldMk cId="3733506839" sldId="275"/>
        </pc:sldMkLst>
        <pc:spChg chg="mod">
          <ac:chgData name="Erin Shaw" userId="e4048e8c324f8344" providerId="LiveId" clId="{4B22D511-ACC4-4C11-8109-6DDAE261DCFA}" dt="2024-05-02T14:08:09.287" v="1005"/>
          <ac:spMkLst>
            <pc:docMk/>
            <pc:sldMk cId="3733506839" sldId="275"/>
            <ac:spMk id="2" creationId="{269A1765-8645-4E09-A01D-C961936F3CC8}"/>
          </ac:spMkLst>
        </pc:spChg>
      </pc:sldChg>
      <pc:sldChg chg="addSp delSp modSp mod">
        <pc:chgData name="Erin Shaw" userId="e4048e8c324f8344" providerId="LiveId" clId="{4B22D511-ACC4-4C11-8109-6DDAE261DCFA}" dt="2024-05-02T16:40:41.123" v="1310" actId="404"/>
        <pc:sldMkLst>
          <pc:docMk/>
          <pc:sldMk cId="1388406600" sldId="276"/>
        </pc:sldMkLst>
        <pc:spChg chg="mod">
          <ac:chgData name="Erin Shaw" userId="e4048e8c324f8344" providerId="LiveId" clId="{4B22D511-ACC4-4C11-8109-6DDAE261DCFA}" dt="2024-05-02T16:40:41.123" v="1310" actId="404"/>
          <ac:spMkLst>
            <pc:docMk/>
            <pc:sldMk cId="1388406600" sldId="276"/>
            <ac:spMk id="2" creationId="{7016D69E-7B96-49BD-B408-F4F8D4112985}"/>
          </ac:spMkLst>
        </pc:spChg>
        <pc:spChg chg="del">
          <ac:chgData name="Erin Shaw" userId="e4048e8c324f8344" providerId="LiveId" clId="{4B22D511-ACC4-4C11-8109-6DDAE261DCFA}" dt="2024-05-02T13:43:54.467" v="556" actId="478"/>
          <ac:spMkLst>
            <pc:docMk/>
            <pc:sldMk cId="1388406600" sldId="276"/>
            <ac:spMk id="3" creationId="{BFCCFA39-D7FE-4A24-ABD7-6BD7ECD61539}"/>
          </ac:spMkLst>
        </pc:spChg>
        <pc:spChg chg="add mod">
          <ac:chgData name="Erin Shaw" userId="e4048e8c324f8344" providerId="LiveId" clId="{4B22D511-ACC4-4C11-8109-6DDAE261DCFA}" dt="2024-05-02T13:45:16.824" v="587" actId="6549"/>
          <ac:spMkLst>
            <pc:docMk/>
            <pc:sldMk cId="1388406600" sldId="276"/>
            <ac:spMk id="4" creationId="{ED6301C1-012C-F8D7-BE50-6B264226AC95}"/>
          </ac:spMkLst>
        </pc:spChg>
        <pc:spChg chg="add del mod">
          <ac:chgData name="Erin Shaw" userId="e4048e8c324f8344" providerId="LiveId" clId="{4B22D511-ACC4-4C11-8109-6DDAE261DCFA}" dt="2024-05-02T13:44:48.307" v="559" actId="478"/>
          <ac:spMkLst>
            <pc:docMk/>
            <pc:sldMk cId="1388406600" sldId="276"/>
            <ac:spMk id="6" creationId="{A600B423-3592-A0EC-B2A9-2EED3F6778B9}"/>
          </ac:spMkLst>
        </pc:spChg>
      </pc:sldChg>
      <pc:sldChg chg="modSp mod">
        <pc:chgData name="Erin Shaw" userId="e4048e8c324f8344" providerId="LiveId" clId="{4B22D511-ACC4-4C11-8109-6DDAE261DCFA}" dt="2024-05-02T16:41:15.066" v="1313" actId="404"/>
        <pc:sldMkLst>
          <pc:docMk/>
          <pc:sldMk cId="87470040" sldId="277"/>
        </pc:sldMkLst>
        <pc:spChg chg="mod">
          <ac:chgData name="Erin Shaw" userId="e4048e8c324f8344" providerId="LiveId" clId="{4B22D511-ACC4-4C11-8109-6DDAE261DCFA}" dt="2024-05-02T16:41:15.066" v="1313" actId="404"/>
          <ac:spMkLst>
            <pc:docMk/>
            <pc:sldMk cId="87470040" sldId="277"/>
            <ac:spMk id="2" creationId="{ED7E12AA-FC34-4FF9-9A16-3AFBF5805F3E}"/>
          </ac:spMkLst>
        </pc:spChg>
        <pc:spChg chg="mod">
          <ac:chgData name="Erin Shaw" userId="e4048e8c324f8344" providerId="LiveId" clId="{4B22D511-ACC4-4C11-8109-6DDAE261DCFA}" dt="2024-05-02T13:52:46.507" v="757" actId="1036"/>
          <ac:spMkLst>
            <pc:docMk/>
            <pc:sldMk cId="87470040" sldId="277"/>
            <ac:spMk id="3" creationId="{935B612A-8AA5-4679-B86C-8432CCCA3425}"/>
          </ac:spMkLst>
        </pc:spChg>
      </pc:sldChg>
      <pc:sldChg chg="addSp delSp modSp mod setBg modClrScheme chgLayout">
        <pc:chgData name="Erin Shaw" userId="e4048e8c324f8344" providerId="LiveId" clId="{4B22D511-ACC4-4C11-8109-6DDAE261DCFA}" dt="2024-05-02T13:58:21.706" v="905" actId="478"/>
        <pc:sldMkLst>
          <pc:docMk/>
          <pc:sldMk cId="4219512025" sldId="279"/>
        </pc:sldMkLst>
        <pc:spChg chg="del mod">
          <ac:chgData name="Erin Shaw" userId="e4048e8c324f8344" providerId="LiveId" clId="{4B22D511-ACC4-4C11-8109-6DDAE261DCFA}" dt="2024-05-02T13:54:48.588" v="817" actId="478"/>
          <ac:spMkLst>
            <pc:docMk/>
            <pc:sldMk cId="4219512025" sldId="279"/>
            <ac:spMk id="2" creationId="{10292BD1-818F-403A-BF49-3E647AEF765D}"/>
          </ac:spMkLst>
        </pc:spChg>
        <pc:spChg chg="add del mod">
          <ac:chgData name="Erin Shaw" userId="e4048e8c324f8344" providerId="LiveId" clId="{4B22D511-ACC4-4C11-8109-6DDAE261DCFA}" dt="2024-05-02T13:57:39.294" v="900" actId="700"/>
          <ac:spMkLst>
            <pc:docMk/>
            <pc:sldMk cId="4219512025" sldId="279"/>
            <ac:spMk id="3" creationId="{17EE745E-E97C-6F2E-FF10-89AAA6D2093F}"/>
          </ac:spMkLst>
        </pc:spChg>
        <pc:spChg chg="add del mod">
          <ac:chgData name="Erin Shaw" userId="e4048e8c324f8344" providerId="LiveId" clId="{4B22D511-ACC4-4C11-8109-6DDAE261DCFA}" dt="2024-05-02T13:57:39.294" v="900" actId="700"/>
          <ac:spMkLst>
            <pc:docMk/>
            <pc:sldMk cId="4219512025" sldId="279"/>
            <ac:spMk id="4" creationId="{FBC88F2C-3F38-719F-C6BA-4D444761B438}"/>
          </ac:spMkLst>
        </pc:spChg>
        <pc:spChg chg="add mod ord">
          <ac:chgData name="Erin Shaw" userId="e4048e8c324f8344" providerId="LiveId" clId="{4B22D511-ACC4-4C11-8109-6DDAE261DCFA}" dt="2024-05-02T13:58:15.339" v="904"/>
          <ac:spMkLst>
            <pc:docMk/>
            <pc:sldMk cId="4219512025" sldId="279"/>
            <ac:spMk id="5" creationId="{123EEA6F-3877-CD57-2598-58F0FA55A86D}"/>
          </ac:spMkLst>
        </pc:spChg>
        <pc:spChg chg="add del mod ord">
          <ac:chgData name="Erin Shaw" userId="e4048e8c324f8344" providerId="LiveId" clId="{4B22D511-ACC4-4C11-8109-6DDAE261DCFA}" dt="2024-05-02T13:58:21.706" v="905" actId="478"/>
          <ac:spMkLst>
            <pc:docMk/>
            <pc:sldMk cId="4219512025" sldId="279"/>
            <ac:spMk id="6" creationId="{18FC302E-9D06-44EB-342F-8A96CA0BFADF}"/>
          </ac:spMkLst>
        </pc:spChg>
        <pc:spChg chg="add del">
          <ac:chgData name="Erin Shaw" userId="e4048e8c324f8344" providerId="LiveId" clId="{4B22D511-ACC4-4C11-8109-6DDAE261DCFA}" dt="2024-05-02T13:58:07.263" v="902" actId="26606"/>
          <ac:spMkLst>
            <pc:docMk/>
            <pc:sldMk cId="4219512025" sldId="279"/>
            <ac:spMk id="23" creationId="{0ADFFC45-3DC9-4433-926F-043E879D9DFC}"/>
          </ac:spMkLst>
        </pc:spChg>
        <pc:spChg chg="add">
          <ac:chgData name="Erin Shaw" userId="e4048e8c324f8344" providerId="LiveId" clId="{4B22D511-ACC4-4C11-8109-6DDAE261DCFA}" dt="2024-05-02T13:58:07.286" v="903" actId="26606"/>
          <ac:spMkLst>
            <pc:docMk/>
            <pc:sldMk cId="4219512025" sldId="279"/>
            <ac:spMk id="27" creationId="{549A2DAB-B431-487D-95AD-BB0FECB49E57}"/>
          </ac:spMkLst>
        </pc:spChg>
        <pc:spChg chg="add del">
          <ac:chgData name="Erin Shaw" userId="e4048e8c324f8344" providerId="LiveId" clId="{4B22D511-ACC4-4C11-8109-6DDAE261DCFA}" dt="2024-05-02T13:58:07.263" v="902" actId="26606"/>
          <ac:spMkLst>
            <pc:docMk/>
            <pc:sldMk cId="4219512025" sldId="279"/>
            <ac:spMk id="34" creationId="{69370F01-B8C9-4CE4-824C-92B2792E6ED0}"/>
          </ac:spMkLst>
        </pc:spChg>
        <pc:spChg chg="add">
          <ac:chgData name="Erin Shaw" userId="e4048e8c324f8344" providerId="LiveId" clId="{4B22D511-ACC4-4C11-8109-6DDAE261DCFA}" dt="2024-05-02T13:58:07.286" v="903" actId="26606"/>
          <ac:spMkLst>
            <pc:docMk/>
            <pc:sldMk cId="4219512025" sldId="279"/>
            <ac:spMk id="45" creationId="{2783C067-F8BF-4755-B516-8A0CD74CF60C}"/>
          </ac:spMkLst>
        </pc:spChg>
        <pc:spChg chg="add">
          <ac:chgData name="Erin Shaw" userId="e4048e8c324f8344" providerId="LiveId" clId="{4B22D511-ACC4-4C11-8109-6DDAE261DCFA}" dt="2024-05-02T13:58:07.286" v="903" actId="26606"/>
          <ac:spMkLst>
            <pc:docMk/>
            <pc:sldMk cId="4219512025" sldId="279"/>
            <ac:spMk id="46" creationId="{2ED796EC-E7FF-46DB-B912-FB08BF12AA6E}"/>
          </ac:spMkLst>
        </pc:spChg>
        <pc:spChg chg="add">
          <ac:chgData name="Erin Shaw" userId="e4048e8c324f8344" providerId="LiveId" clId="{4B22D511-ACC4-4C11-8109-6DDAE261DCFA}" dt="2024-05-02T13:58:07.286" v="903" actId="26606"/>
          <ac:spMkLst>
            <pc:docMk/>
            <pc:sldMk cId="4219512025" sldId="279"/>
            <ac:spMk id="47" creationId="{0819F787-32B4-46A8-BC57-C6571BCEE243}"/>
          </ac:spMkLst>
        </pc:spChg>
        <pc:grpChg chg="add del">
          <ac:chgData name="Erin Shaw" userId="e4048e8c324f8344" providerId="LiveId" clId="{4B22D511-ACC4-4C11-8109-6DDAE261DCFA}" dt="2024-05-02T13:58:07.263" v="902" actId="26606"/>
          <ac:grpSpMkLst>
            <pc:docMk/>
            <pc:sldMk cId="4219512025" sldId="279"/>
            <ac:grpSpMk id="11" creationId="{28460BD8-AE3F-4AC9-9D0B-717052AA5D3A}"/>
          </ac:grpSpMkLst>
        </pc:grpChg>
        <pc:grpChg chg="add del">
          <ac:chgData name="Erin Shaw" userId="e4048e8c324f8344" providerId="LiveId" clId="{4B22D511-ACC4-4C11-8109-6DDAE261DCFA}" dt="2024-05-02T13:58:07.263" v="902" actId="26606"/>
          <ac:grpSpMkLst>
            <pc:docMk/>
            <pc:sldMk cId="4219512025" sldId="279"/>
            <ac:grpSpMk id="25" creationId="{B5F26A87-0610-435F-AA13-BD658385C9D9}"/>
          </ac:grpSpMkLst>
        </pc:grpChg>
        <pc:grpChg chg="add">
          <ac:chgData name="Erin Shaw" userId="e4048e8c324f8344" providerId="LiveId" clId="{4B22D511-ACC4-4C11-8109-6DDAE261DCFA}" dt="2024-05-02T13:58:07.286" v="903" actId="26606"/>
          <ac:grpSpMkLst>
            <pc:docMk/>
            <pc:sldMk cId="4219512025" sldId="279"/>
            <ac:grpSpMk id="36" creationId="{28460BD8-AE3F-4AC9-9D0B-717052AA5D3A}"/>
          </ac:grpSpMkLst>
        </pc:grpChg>
        <pc:cxnChg chg="add">
          <ac:chgData name="Erin Shaw" userId="e4048e8c324f8344" providerId="LiveId" clId="{4B22D511-ACC4-4C11-8109-6DDAE261DCFA}" dt="2024-05-02T13:58:07.286" v="903" actId="26606"/>
          <ac:cxnSpMkLst>
            <pc:docMk/>
            <pc:sldMk cId="4219512025" sldId="279"/>
            <ac:cxnSpMk id="33" creationId="{045062AF-EB11-4651-BC4A-4DA21768DE8E}"/>
          </ac:cxnSpMkLst>
        </pc:cxnChg>
        <pc:cxnChg chg="add">
          <ac:chgData name="Erin Shaw" userId="e4048e8c324f8344" providerId="LiveId" clId="{4B22D511-ACC4-4C11-8109-6DDAE261DCFA}" dt="2024-05-02T13:58:07.286" v="903" actId="26606"/>
          <ac:cxnSpMkLst>
            <pc:docMk/>
            <pc:sldMk cId="4219512025" sldId="279"/>
            <ac:cxnSpMk id="48" creationId="{C5ECDEE1-7093-418F-9CF5-24EEB115C1C1}"/>
          </ac:cxnSpMkLst>
        </pc:cxnChg>
      </pc:sldChg>
      <pc:sldChg chg="addSp delSp modSp del mod">
        <pc:chgData name="Erin Shaw" userId="e4048e8c324f8344" providerId="LiveId" clId="{4B22D511-ACC4-4C11-8109-6DDAE261DCFA}" dt="2024-05-02T14:05:09.149" v="953" actId="47"/>
        <pc:sldMkLst>
          <pc:docMk/>
          <pc:sldMk cId="818716838" sldId="280"/>
        </pc:sldMkLst>
        <pc:spChg chg="add del mod">
          <ac:chgData name="Erin Shaw" userId="e4048e8c324f8344" providerId="LiveId" clId="{4B22D511-ACC4-4C11-8109-6DDAE261DCFA}" dt="2024-05-02T13:59:31.447" v="923" actId="21"/>
          <ac:spMkLst>
            <pc:docMk/>
            <pc:sldMk cId="818716838" sldId="280"/>
            <ac:spMk id="3" creationId="{D8F0F91D-8CFA-4BDF-9830-65A25C2918D7}"/>
          </ac:spMkLst>
        </pc:spChg>
        <pc:spChg chg="add del mod">
          <ac:chgData name="Erin Shaw" userId="e4048e8c324f8344" providerId="LiveId" clId="{4B22D511-ACC4-4C11-8109-6DDAE261DCFA}" dt="2024-05-02T13:58:37.934" v="907" actId="21"/>
          <ac:spMkLst>
            <pc:docMk/>
            <pc:sldMk cId="818716838" sldId="280"/>
            <ac:spMk id="5" creationId="{C66AE698-6AD5-CEBF-9079-8F676985E59A}"/>
          </ac:spMkLst>
        </pc:spChg>
        <pc:spChg chg="add del mod">
          <ac:chgData name="Erin Shaw" userId="e4048e8c324f8344" providerId="LiveId" clId="{4B22D511-ACC4-4C11-8109-6DDAE261DCFA}" dt="2024-05-02T13:58:59.450" v="917" actId="478"/>
          <ac:spMkLst>
            <pc:docMk/>
            <pc:sldMk cId="818716838" sldId="280"/>
            <ac:spMk id="7" creationId="{6E004CE5-4457-E9B1-4A49-75EC39F7C017}"/>
          </ac:spMkLst>
        </pc:spChg>
      </pc:sldChg>
      <pc:sldChg chg="modSp mod">
        <pc:chgData name="Erin Shaw" userId="e4048e8c324f8344" providerId="LiveId" clId="{4B22D511-ACC4-4C11-8109-6DDAE261DCFA}" dt="2024-05-02T14:11:14.204" v="1135" actId="14100"/>
        <pc:sldMkLst>
          <pc:docMk/>
          <pc:sldMk cId="2682457854" sldId="281"/>
        </pc:sldMkLst>
        <pc:spChg chg="mod">
          <ac:chgData name="Erin Shaw" userId="e4048e8c324f8344" providerId="LiveId" clId="{4B22D511-ACC4-4C11-8109-6DDAE261DCFA}" dt="2024-05-02T14:09:07.680" v="1044" actId="1036"/>
          <ac:spMkLst>
            <pc:docMk/>
            <pc:sldMk cId="2682457854" sldId="281"/>
            <ac:spMk id="2" creationId="{C7B74E64-63FC-4329-8D85-C18320ADF0C9}"/>
          </ac:spMkLst>
        </pc:spChg>
        <pc:spChg chg="mod">
          <ac:chgData name="Erin Shaw" userId="e4048e8c324f8344" providerId="LiveId" clId="{4B22D511-ACC4-4C11-8109-6DDAE261DCFA}" dt="2024-05-02T14:11:14.204" v="1135" actId="14100"/>
          <ac:spMkLst>
            <pc:docMk/>
            <pc:sldMk cId="2682457854" sldId="281"/>
            <ac:spMk id="3" creationId="{1C06A300-6D70-4649-B14F-A2A00CB6004E}"/>
          </ac:spMkLst>
        </pc:spChg>
        <pc:picChg chg="mod modCrop">
          <ac:chgData name="Erin Shaw" userId="e4048e8c324f8344" providerId="LiveId" clId="{4B22D511-ACC4-4C11-8109-6DDAE261DCFA}" dt="2024-05-02T14:11:04.192" v="1133" actId="1036"/>
          <ac:picMkLst>
            <pc:docMk/>
            <pc:sldMk cId="2682457854" sldId="281"/>
            <ac:picMk id="16" creationId="{1D93E8A1-D87D-40DB-822A-C2BB0C9658D8}"/>
          </ac:picMkLst>
        </pc:picChg>
      </pc:sldChg>
      <pc:sldChg chg="addSp delSp modSp mod">
        <pc:chgData name="Erin Shaw" userId="e4048e8c324f8344" providerId="LiveId" clId="{4B22D511-ACC4-4C11-8109-6DDAE261DCFA}" dt="2024-05-02T14:13:55.785" v="1195" actId="14100"/>
        <pc:sldMkLst>
          <pc:docMk/>
          <pc:sldMk cId="1528015438" sldId="282"/>
        </pc:sldMkLst>
        <pc:spChg chg="del">
          <ac:chgData name="Erin Shaw" userId="e4048e8c324f8344" providerId="LiveId" clId="{4B22D511-ACC4-4C11-8109-6DDAE261DCFA}" dt="2024-05-02T14:12:50.871" v="1138" actId="478"/>
          <ac:spMkLst>
            <pc:docMk/>
            <pc:sldMk cId="1528015438" sldId="282"/>
            <ac:spMk id="2" creationId="{FF4D80F0-0004-43F6-A98F-49D6A48B8623}"/>
          </ac:spMkLst>
        </pc:spChg>
        <pc:spChg chg="mod">
          <ac:chgData name="Erin Shaw" userId="e4048e8c324f8344" providerId="LiveId" clId="{4B22D511-ACC4-4C11-8109-6DDAE261DCFA}" dt="2024-05-02T14:13:55.785" v="1195" actId="14100"/>
          <ac:spMkLst>
            <pc:docMk/>
            <pc:sldMk cId="1528015438" sldId="282"/>
            <ac:spMk id="3" creationId="{FA0327FC-4A47-4F73-91D8-8B680D3BFDE2}"/>
          </ac:spMkLst>
        </pc:spChg>
        <pc:spChg chg="add mod">
          <ac:chgData name="Erin Shaw" userId="e4048e8c324f8344" providerId="LiveId" clId="{4B22D511-ACC4-4C11-8109-6DDAE261DCFA}" dt="2024-05-02T14:13:02.644" v="1142"/>
          <ac:spMkLst>
            <pc:docMk/>
            <pc:sldMk cId="1528015438" sldId="282"/>
            <ac:spMk id="5" creationId="{28B85AB7-8B05-DD27-8898-A742FBA7C8B6}"/>
          </ac:spMkLst>
        </pc:spChg>
        <pc:picChg chg="mod">
          <ac:chgData name="Erin Shaw" userId="e4048e8c324f8344" providerId="LiveId" clId="{4B22D511-ACC4-4C11-8109-6DDAE261DCFA}" dt="2024-05-02T14:13:40.902" v="1192" actId="1035"/>
          <ac:picMkLst>
            <pc:docMk/>
            <pc:sldMk cId="1528015438" sldId="282"/>
            <ac:picMk id="4" creationId="{83422D6B-16BB-4071-A721-BB4416B0FC40}"/>
          </ac:picMkLst>
        </pc:picChg>
      </pc:sldChg>
      <pc:sldChg chg="addSp delSp modSp mod">
        <pc:chgData name="Erin Shaw" userId="e4048e8c324f8344" providerId="LiveId" clId="{4B22D511-ACC4-4C11-8109-6DDAE261DCFA}" dt="2024-05-02T14:15:26.754" v="1216" actId="1036"/>
        <pc:sldMkLst>
          <pc:docMk/>
          <pc:sldMk cId="1929356662" sldId="283"/>
        </pc:sldMkLst>
        <pc:spChg chg="del">
          <ac:chgData name="Erin Shaw" userId="e4048e8c324f8344" providerId="LiveId" clId="{4B22D511-ACC4-4C11-8109-6DDAE261DCFA}" dt="2024-05-02T14:14:17.543" v="1198" actId="478"/>
          <ac:spMkLst>
            <pc:docMk/>
            <pc:sldMk cId="1929356662" sldId="283"/>
            <ac:spMk id="2" creationId="{9224306C-B0F9-4EC4-8F9E-BD9C7A81887C}"/>
          </ac:spMkLst>
        </pc:spChg>
        <pc:spChg chg="mod">
          <ac:chgData name="Erin Shaw" userId="e4048e8c324f8344" providerId="LiveId" clId="{4B22D511-ACC4-4C11-8109-6DDAE261DCFA}" dt="2024-05-02T14:15:26.754" v="1216" actId="1036"/>
          <ac:spMkLst>
            <pc:docMk/>
            <pc:sldMk cId="1929356662" sldId="283"/>
            <ac:spMk id="3" creationId="{81D3765B-362B-4543-B420-52DCDC653047}"/>
          </ac:spMkLst>
        </pc:spChg>
        <pc:spChg chg="add del">
          <ac:chgData name="Erin Shaw" userId="e4048e8c324f8344" providerId="LiveId" clId="{4B22D511-ACC4-4C11-8109-6DDAE261DCFA}" dt="2024-05-02T14:14:19.681" v="1200" actId="22"/>
          <ac:spMkLst>
            <pc:docMk/>
            <pc:sldMk cId="1929356662" sldId="283"/>
            <ac:spMk id="5" creationId="{365029F0-A792-7C1F-F7F5-9B72AD97FA14}"/>
          </ac:spMkLst>
        </pc:spChg>
        <pc:spChg chg="add mod">
          <ac:chgData name="Erin Shaw" userId="e4048e8c324f8344" providerId="LiveId" clId="{4B22D511-ACC4-4C11-8109-6DDAE261DCFA}" dt="2024-05-02T14:15:00.576" v="1212" actId="20577"/>
          <ac:spMkLst>
            <pc:docMk/>
            <pc:sldMk cId="1929356662" sldId="283"/>
            <ac:spMk id="6" creationId="{569E0FCF-69DD-D768-C962-3C88D4434D1F}"/>
          </ac:spMkLst>
        </pc:spChg>
      </pc:sldChg>
      <pc:sldChg chg="addSp delSp modSp mod">
        <pc:chgData name="Erin Shaw" userId="e4048e8c324f8344" providerId="LiveId" clId="{4B22D511-ACC4-4C11-8109-6DDAE261DCFA}" dt="2024-05-02T14:19:17.030" v="1280" actId="255"/>
        <pc:sldMkLst>
          <pc:docMk/>
          <pc:sldMk cId="3103685302" sldId="284"/>
        </pc:sldMkLst>
        <pc:spChg chg="del">
          <ac:chgData name="Erin Shaw" userId="e4048e8c324f8344" providerId="LiveId" clId="{4B22D511-ACC4-4C11-8109-6DDAE261DCFA}" dt="2024-05-02T14:18:14.966" v="1237" actId="478"/>
          <ac:spMkLst>
            <pc:docMk/>
            <pc:sldMk cId="3103685302" sldId="284"/>
            <ac:spMk id="2" creationId="{1932F5D0-8DE8-4C3A-89B3-1DB40A731846}"/>
          </ac:spMkLst>
        </pc:spChg>
        <pc:spChg chg="del">
          <ac:chgData name="Erin Shaw" userId="e4048e8c324f8344" providerId="LiveId" clId="{4B22D511-ACC4-4C11-8109-6DDAE261DCFA}" dt="2024-05-02T14:18:12.120" v="1236" actId="478"/>
          <ac:spMkLst>
            <pc:docMk/>
            <pc:sldMk cId="3103685302" sldId="284"/>
            <ac:spMk id="3" creationId="{3116F0A5-4634-49E8-8DE1-DD411748A8BF}"/>
          </ac:spMkLst>
        </pc:spChg>
        <pc:spChg chg="add del mod">
          <ac:chgData name="Erin Shaw" userId="e4048e8c324f8344" providerId="LiveId" clId="{4B22D511-ACC4-4C11-8109-6DDAE261DCFA}" dt="2024-05-02T14:18:18.697" v="1238" actId="478"/>
          <ac:spMkLst>
            <pc:docMk/>
            <pc:sldMk cId="3103685302" sldId="284"/>
            <ac:spMk id="6" creationId="{8F8C7757-CA24-A9A7-017C-FDC64B70E774}"/>
          </ac:spMkLst>
        </pc:spChg>
        <pc:spChg chg="add mod">
          <ac:chgData name="Erin Shaw" userId="e4048e8c324f8344" providerId="LiveId" clId="{4B22D511-ACC4-4C11-8109-6DDAE261DCFA}" dt="2024-05-02T14:19:17.030" v="1280" actId="255"/>
          <ac:spMkLst>
            <pc:docMk/>
            <pc:sldMk cId="3103685302" sldId="284"/>
            <ac:spMk id="7" creationId="{89F4CEEB-893C-214C-40FE-24E266B69370}"/>
          </ac:spMkLst>
        </pc:spChg>
        <pc:spChg chg="add mod">
          <ac:chgData name="Erin Shaw" userId="e4048e8c324f8344" providerId="LiveId" clId="{4B22D511-ACC4-4C11-8109-6DDAE261DCFA}" dt="2024-05-02T14:18:19.591" v="1239"/>
          <ac:spMkLst>
            <pc:docMk/>
            <pc:sldMk cId="3103685302" sldId="284"/>
            <ac:spMk id="8" creationId="{32CEB687-B855-20ED-4331-84B1C6C44F30}"/>
          </ac:spMkLst>
        </pc:spChg>
        <pc:picChg chg="mod">
          <ac:chgData name="Erin Shaw" userId="e4048e8c324f8344" providerId="LiveId" clId="{4B22D511-ACC4-4C11-8109-6DDAE261DCFA}" dt="2024-05-02T14:18:29.182" v="1267" actId="1036"/>
          <ac:picMkLst>
            <pc:docMk/>
            <pc:sldMk cId="3103685302" sldId="284"/>
            <ac:picMk id="5" creationId="{8B172898-2F2D-4B1B-833B-778A5F6C642F}"/>
          </ac:picMkLst>
        </pc:picChg>
      </pc:sldChg>
      <pc:sldChg chg="addSp delSp modSp mod">
        <pc:chgData name="Erin Shaw" userId="e4048e8c324f8344" providerId="LiveId" clId="{4B22D511-ACC4-4C11-8109-6DDAE261DCFA}" dt="2024-05-02T16:44:30.456" v="1359" actId="20577"/>
        <pc:sldMkLst>
          <pc:docMk/>
          <pc:sldMk cId="1236418661" sldId="285"/>
        </pc:sldMkLst>
        <pc:spChg chg="del">
          <ac:chgData name="Erin Shaw" userId="e4048e8c324f8344" providerId="LiveId" clId="{4B22D511-ACC4-4C11-8109-6DDAE261DCFA}" dt="2024-05-02T14:18:48.753" v="1270" actId="478"/>
          <ac:spMkLst>
            <pc:docMk/>
            <pc:sldMk cId="1236418661" sldId="285"/>
            <ac:spMk id="2" creationId="{E784EAAA-2087-4EA6-94D8-F3AC773DA830}"/>
          </ac:spMkLst>
        </pc:spChg>
        <pc:spChg chg="del mod">
          <ac:chgData name="Erin Shaw" userId="e4048e8c324f8344" providerId="LiveId" clId="{4B22D511-ACC4-4C11-8109-6DDAE261DCFA}" dt="2024-05-02T14:20:11.986" v="1288" actId="478"/>
          <ac:spMkLst>
            <pc:docMk/>
            <pc:sldMk cId="1236418661" sldId="285"/>
            <ac:spMk id="3" creationId="{210B533F-B30C-4AC2-A426-53262A72400A}"/>
          </ac:spMkLst>
        </pc:spChg>
        <pc:spChg chg="add mod">
          <ac:chgData name="Erin Shaw" userId="e4048e8c324f8344" providerId="LiveId" clId="{4B22D511-ACC4-4C11-8109-6DDAE261DCFA}" dt="2024-05-02T16:44:30.456" v="1359" actId="20577"/>
          <ac:spMkLst>
            <pc:docMk/>
            <pc:sldMk cId="1236418661" sldId="285"/>
            <ac:spMk id="5" creationId="{F334DA87-0573-B571-B242-2B41DF8EFE5C}"/>
          </ac:spMkLst>
        </pc:spChg>
        <pc:spChg chg="add mod">
          <ac:chgData name="Erin Shaw" userId="e4048e8c324f8344" providerId="LiveId" clId="{4B22D511-ACC4-4C11-8109-6DDAE261DCFA}" dt="2024-05-02T14:20:08.321" v="1287" actId="27636"/>
          <ac:spMkLst>
            <pc:docMk/>
            <pc:sldMk cId="1236418661" sldId="285"/>
            <ac:spMk id="6" creationId="{7D6C6136-9C05-0AD0-B20B-E358A78F8C08}"/>
          </ac:spMkLst>
        </pc:spChg>
        <pc:spChg chg="add del">
          <ac:chgData name="Erin Shaw" userId="e4048e8c324f8344" providerId="LiveId" clId="{4B22D511-ACC4-4C11-8109-6DDAE261DCFA}" dt="2024-05-02T14:20:04.662" v="1285" actId="22"/>
          <ac:spMkLst>
            <pc:docMk/>
            <pc:sldMk cId="1236418661" sldId="285"/>
            <ac:spMk id="8" creationId="{C3B20036-C16A-A7A3-7F20-DFF2DA524954}"/>
          </ac:spMkLst>
        </pc:spChg>
        <pc:picChg chg="mod">
          <ac:chgData name="Erin Shaw" userId="e4048e8c324f8344" providerId="LiveId" clId="{4B22D511-ACC4-4C11-8109-6DDAE261DCFA}" dt="2024-05-02T14:22:49.629" v="1306" actId="1036"/>
          <ac:picMkLst>
            <pc:docMk/>
            <pc:sldMk cId="1236418661" sldId="285"/>
            <ac:picMk id="4" creationId="{9A62D530-EB9E-4B04-9F7B-63037E0ADE4F}"/>
          </ac:picMkLst>
        </pc:picChg>
      </pc:sldChg>
      <pc:sldChg chg="addSp delSp modSp mod">
        <pc:chgData name="Erin Shaw" userId="e4048e8c324f8344" providerId="LiveId" clId="{4B22D511-ACC4-4C11-8109-6DDAE261DCFA}" dt="2024-05-02T16:43:04.274" v="1349" actId="1035"/>
        <pc:sldMkLst>
          <pc:docMk/>
          <pc:sldMk cId="737154952" sldId="286"/>
        </pc:sldMkLst>
        <pc:spChg chg="del">
          <ac:chgData name="Erin Shaw" userId="e4048e8c324f8344" providerId="LiveId" clId="{4B22D511-ACC4-4C11-8109-6DDAE261DCFA}" dt="2024-05-02T16:42:36.270" v="1318" actId="478"/>
          <ac:spMkLst>
            <pc:docMk/>
            <pc:sldMk cId="737154952" sldId="286"/>
            <ac:spMk id="2" creationId="{7969D367-3F9F-4637-ABA9-983A5C191B6B}"/>
          </ac:spMkLst>
        </pc:spChg>
        <pc:spChg chg="mod">
          <ac:chgData name="Erin Shaw" userId="e4048e8c324f8344" providerId="LiveId" clId="{4B22D511-ACC4-4C11-8109-6DDAE261DCFA}" dt="2024-05-02T16:43:04.274" v="1349" actId="1035"/>
          <ac:spMkLst>
            <pc:docMk/>
            <pc:sldMk cId="737154952" sldId="286"/>
            <ac:spMk id="3" creationId="{6CF84FE4-F9EF-459F-8825-3F306FB4565F}"/>
          </ac:spMkLst>
        </pc:spChg>
        <pc:spChg chg="add mod">
          <ac:chgData name="Erin Shaw" userId="e4048e8c324f8344" providerId="LiveId" clId="{4B22D511-ACC4-4C11-8109-6DDAE261DCFA}" dt="2024-05-02T16:42:49.428" v="1321"/>
          <ac:spMkLst>
            <pc:docMk/>
            <pc:sldMk cId="737154952" sldId="286"/>
            <ac:spMk id="4" creationId="{500AD2E4-4D7D-A912-CD82-B6F19B72B37C}"/>
          </ac:spMkLst>
        </pc:spChg>
      </pc:sldChg>
      <pc:sldChg chg="addSp delSp modSp mod">
        <pc:chgData name="Erin Shaw" userId="e4048e8c324f8344" providerId="LiveId" clId="{4B22D511-ACC4-4C11-8109-6DDAE261DCFA}" dt="2024-05-02T16:45:02.181" v="1385" actId="20577"/>
        <pc:sldMkLst>
          <pc:docMk/>
          <pc:sldMk cId="615617247" sldId="287"/>
        </pc:sldMkLst>
        <pc:spChg chg="del">
          <ac:chgData name="Erin Shaw" userId="e4048e8c324f8344" providerId="LiveId" clId="{4B22D511-ACC4-4C11-8109-6DDAE261DCFA}" dt="2024-05-02T16:43:48.259" v="1352" actId="478"/>
          <ac:spMkLst>
            <pc:docMk/>
            <pc:sldMk cId="615617247" sldId="287"/>
            <ac:spMk id="2" creationId="{17CBA2B8-4925-468D-8FB6-31CAFD7BD097}"/>
          </ac:spMkLst>
        </pc:spChg>
        <pc:spChg chg="mod">
          <ac:chgData name="Erin Shaw" userId="e4048e8c324f8344" providerId="LiveId" clId="{4B22D511-ACC4-4C11-8109-6DDAE261DCFA}" dt="2024-05-02T16:45:02.181" v="1385" actId="20577"/>
          <ac:spMkLst>
            <pc:docMk/>
            <pc:sldMk cId="615617247" sldId="287"/>
            <ac:spMk id="3" creationId="{3C6244BF-45C3-4FFA-A9B5-5542196F8EBA}"/>
          </ac:spMkLst>
        </pc:spChg>
        <pc:spChg chg="add del">
          <ac:chgData name="Erin Shaw" userId="e4048e8c324f8344" providerId="LiveId" clId="{4B22D511-ACC4-4C11-8109-6DDAE261DCFA}" dt="2024-05-02T16:43:52.094" v="1354" actId="22"/>
          <ac:spMkLst>
            <pc:docMk/>
            <pc:sldMk cId="615617247" sldId="287"/>
            <ac:spMk id="6" creationId="{11488822-ED75-784E-7081-2038EF54C200}"/>
          </ac:spMkLst>
        </pc:spChg>
        <pc:spChg chg="add mod">
          <ac:chgData name="Erin Shaw" userId="e4048e8c324f8344" providerId="LiveId" clId="{4B22D511-ACC4-4C11-8109-6DDAE261DCFA}" dt="2024-05-02T16:44:40.502" v="1361" actId="20577"/>
          <ac:spMkLst>
            <pc:docMk/>
            <pc:sldMk cId="615617247" sldId="287"/>
            <ac:spMk id="7" creationId="{29CE4704-4A34-A7B1-0D11-78AF353391DC}"/>
          </ac:spMkLst>
        </pc:spChg>
        <pc:picChg chg="mod">
          <ac:chgData name="Erin Shaw" userId="e4048e8c324f8344" providerId="LiveId" clId="{4B22D511-ACC4-4C11-8109-6DDAE261DCFA}" dt="2024-05-02T16:44:44.808" v="1384" actId="1036"/>
          <ac:picMkLst>
            <pc:docMk/>
            <pc:sldMk cId="615617247" sldId="287"/>
            <ac:picMk id="5" creationId="{B1F7ECE2-96EE-49E3-95B4-89A2390431AA}"/>
          </ac:picMkLst>
        </pc:picChg>
      </pc:sldChg>
      <pc:sldChg chg="addSp delSp modSp mod">
        <pc:chgData name="Erin Shaw" userId="e4048e8c324f8344" providerId="LiveId" clId="{4B22D511-ACC4-4C11-8109-6DDAE261DCFA}" dt="2024-05-02T16:45:44.227" v="1396" actId="114"/>
        <pc:sldMkLst>
          <pc:docMk/>
          <pc:sldMk cId="1501744533" sldId="288"/>
        </pc:sldMkLst>
        <pc:spChg chg="del">
          <ac:chgData name="Erin Shaw" userId="e4048e8c324f8344" providerId="LiveId" clId="{4B22D511-ACC4-4C11-8109-6DDAE261DCFA}" dt="2024-05-02T16:45:22.018" v="1388" actId="478"/>
          <ac:spMkLst>
            <pc:docMk/>
            <pc:sldMk cId="1501744533" sldId="288"/>
            <ac:spMk id="2" creationId="{FB91834E-45C7-4782-9669-F6673EC98533}"/>
          </ac:spMkLst>
        </pc:spChg>
        <pc:spChg chg="mod">
          <ac:chgData name="Erin Shaw" userId="e4048e8c324f8344" providerId="LiveId" clId="{4B22D511-ACC4-4C11-8109-6DDAE261DCFA}" dt="2024-05-02T16:45:44.227" v="1396" actId="114"/>
          <ac:spMkLst>
            <pc:docMk/>
            <pc:sldMk cId="1501744533" sldId="288"/>
            <ac:spMk id="3" creationId="{15A639ED-77E7-430C-89A0-6847BB8198C7}"/>
          </ac:spMkLst>
        </pc:spChg>
        <pc:spChg chg="add mod">
          <ac:chgData name="Erin Shaw" userId="e4048e8c324f8344" providerId="LiveId" clId="{4B22D511-ACC4-4C11-8109-6DDAE261DCFA}" dt="2024-05-02T16:45:38.274" v="1395" actId="20577"/>
          <ac:spMkLst>
            <pc:docMk/>
            <pc:sldMk cId="1501744533" sldId="288"/>
            <ac:spMk id="4" creationId="{997489A7-BC3D-6F6A-16AC-A2D5F8FF46A8}"/>
          </ac:spMkLst>
        </pc:spChg>
      </pc:sldChg>
      <pc:sldChg chg="addSp delSp modSp mod">
        <pc:chgData name="Erin Shaw" userId="e4048e8c324f8344" providerId="LiveId" clId="{4B22D511-ACC4-4C11-8109-6DDAE261DCFA}" dt="2024-05-02T16:46:59.329" v="1403" actId="14100"/>
        <pc:sldMkLst>
          <pc:docMk/>
          <pc:sldMk cId="1899801267" sldId="289"/>
        </pc:sldMkLst>
        <pc:spChg chg="del">
          <ac:chgData name="Erin Shaw" userId="e4048e8c324f8344" providerId="LiveId" clId="{4B22D511-ACC4-4C11-8109-6DDAE261DCFA}" dt="2024-05-02T16:46:10.454" v="1398" actId="478"/>
          <ac:spMkLst>
            <pc:docMk/>
            <pc:sldMk cId="1899801267" sldId="289"/>
            <ac:spMk id="2" creationId="{22B0E18A-4AAE-4B8A-ABC2-4687F589EE15}"/>
          </ac:spMkLst>
        </pc:spChg>
        <pc:spChg chg="mod">
          <ac:chgData name="Erin Shaw" userId="e4048e8c324f8344" providerId="LiveId" clId="{4B22D511-ACC4-4C11-8109-6DDAE261DCFA}" dt="2024-05-02T16:46:59.329" v="1403" actId="14100"/>
          <ac:spMkLst>
            <pc:docMk/>
            <pc:sldMk cId="1899801267" sldId="289"/>
            <ac:spMk id="3" creationId="{BA8BBB3E-A935-45EB-B8EC-E7DCDB25E581}"/>
          </ac:spMkLst>
        </pc:spChg>
        <pc:spChg chg="add mod">
          <ac:chgData name="Erin Shaw" userId="e4048e8c324f8344" providerId="LiveId" clId="{4B22D511-ACC4-4C11-8109-6DDAE261DCFA}" dt="2024-05-02T16:46:29.511" v="1401"/>
          <ac:spMkLst>
            <pc:docMk/>
            <pc:sldMk cId="1899801267" sldId="289"/>
            <ac:spMk id="4" creationId="{DA70FF0B-DB6B-25D3-C97C-768464C7DCB8}"/>
          </ac:spMkLst>
        </pc:spChg>
      </pc:sldChg>
      <pc:sldChg chg="addSp modSp mod">
        <pc:chgData name="Erin Shaw" userId="e4048e8c324f8344" providerId="LiveId" clId="{4B22D511-ACC4-4C11-8109-6DDAE261DCFA}" dt="2024-05-02T16:48:15.956" v="1539" actId="1035"/>
        <pc:sldMkLst>
          <pc:docMk/>
          <pc:sldMk cId="1831424653" sldId="290"/>
        </pc:sldMkLst>
        <pc:spChg chg="mod">
          <ac:chgData name="Erin Shaw" userId="e4048e8c324f8344" providerId="LiveId" clId="{4B22D511-ACC4-4C11-8109-6DDAE261DCFA}" dt="2024-05-02T16:48:15.956" v="1539" actId="1035"/>
          <ac:spMkLst>
            <pc:docMk/>
            <pc:sldMk cId="1831424653" sldId="290"/>
            <ac:spMk id="2" creationId="{F2B350A0-C218-4EB8-9FBD-73EC2DB4C039}"/>
          </ac:spMkLst>
        </pc:spChg>
        <pc:spChg chg="add mod">
          <ac:chgData name="Erin Shaw" userId="e4048e8c324f8344" providerId="LiveId" clId="{4B22D511-ACC4-4C11-8109-6DDAE261DCFA}" dt="2024-05-02T16:48:08.250" v="1518" actId="1036"/>
          <ac:spMkLst>
            <pc:docMk/>
            <pc:sldMk cId="1831424653" sldId="290"/>
            <ac:spMk id="4" creationId="{596952CF-43E0-5F12-86B3-BC5B28128882}"/>
          </ac:spMkLst>
        </pc:spChg>
      </pc:sldChg>
      <pc:sldChg chg="addSp delSp modSp mod setBg chgLayout">
        <pc:chgData name="Erin Shaw" userId="e4048e8c324f8344" providerId="LiveId" clId="{4B22D511-ACC4-4C11-8109-6DDAE261DCFA}" dt="2024-05-02T16:53:15.918" v="1613"/>
        <pc:sldMkLst>
          <pc:docMk/>
          <pc:sldMk cId="2974937324" sldId="292"/>
        </pc:sldMkLst>
        <pc:spChg chg="del">
          <ac:chgData name="Erin Shaw" userId="e4048e8c324f8344" providerId="LiveId" clId="{4B22D511-ACC4-4C11-8109-6DDAE261DCFA}" dt="2024-05-02T16:50:07.589" v="1545" actId="478"/>
          <ac:spMkLst>
            <pc:docMk/>
            <pc:sldMk cId="2974937324" sldId="292"/>
            <ac:spMk id="2" creationId="{C9310E62-DCA3-4285-A189-FCADB468D3DF}"/>
          </ac:spMkLst>
        </pc:spChg>
        <pc:spChg chg="mod ord">
          <ac:chgData name="Erin Shaw" userId="e4048e8c324f8344" providerId="LiveId" clId="{4B22D511-ACC4-4C11-8109-6DDAE261DCFA}" dt="2024-05-02T16:53:15.918" v="1613"/>
          <ac:spMkLst>
            <pc:docMk/>
            <pc:sldMk cId="2974937324" sldId="292"/>
            <ac:spMk id="3" creationId="{7DC76A3F-A3AC-4553-A8F8-33C5D8485DC8}"/>
          </ac:spMkLst>
        </pc:spChg>
        <pc:spChg chg="add mod ord">
          <ac:chgData name="Erin Shaw" userId="e4048e8c324f8344" providerId="LiveId" clId="{4B22D511-ACC4-4C11-8109-6DDAE261DCFA}" dt="2024-05-02T16:51:52.983" v="1568" actId="6549"/>
          <ac:spMkLst>
            <pc:docMk/>
            <pc:sldMk cId="2974937324" sldId="292"/>
            <ac:spMk id="4" creationId="{2F8A380A-3339-8EB3-3D58-DBE3985DA60C}"/>
          </ac:spMkLst>
        </pc:spChg>
        <pc:spChg chg="add del">
          <ac:chgData name="Erin Shaw" userId="e4048e8c324f8344" providerId="LiveId" clId="{4B22D511-ACC4-4C11-8109-6DDAE261DCFA}" dt="2024-05-02T16:50:51.811" v="1549" actId="26606"/>
          <ac:spMkLst>
            <pc:docMk/>
            <pc:sldMk cId="2974937324" sldId="292"/>
            <ac:spMk id="14" creationId="{3F088236-D655-4F88-B238-E16762358025}"/>
          </ac:spMkLst>
        </pc:spChg>
        <pc:spChg chg="add del">
          <ac:chgData name="Erin Shaw" userId="e4048e8c324f8344" providerId="LiveId" clId="{4B22D511-ACC4-4C11-8109-6DDAE261DCFA}" dt="2024-05-02T16:50:51.811" v="1549" actId="26606"/>
          <ac:spMkLst>
            <pc:docMk/>
            <pc:sldMk cId="2974937324" sldId="292"/>
            <ac:spMk id="16" creationId="{3DAC0C92-199E-475C-9390-119A9B027276}"/>
          </ac:spMkLst>
        </pc:spChg>
        <pc:spChg chg="add del">
          <ac:chgData name="Erin Shaw" userId="e4048e8c324f8344" providerId="LiveId" clId="{4B22D511-ACC4-4C11-8109-6DDAE261DCFA}" dt="2024-05-02T16:50:51.811" v="1549" actId="26606"/>
          <ac:spMkLst>
            <pc:docMk/>
            <pc:sldMk cId="2974937324" sldId="292"/>
            <ac:spMk id="18" creationId="{C4CFB339-0ED8-4FE2-9EF1-6D1375B8499B}"/>
          </ac:spMkLst>
        </pc:spChg>
        <pc:spChg chg="add del">
          <ac:chgData name="Erin Shaw" userId="e4048e8c324f8344" providerId="LiveId" clId="{4B22D511-ACC4-4C11-8109-6DDAE261DCFA}" dt="2024-05-02T16:50:51.811" v="1549" actId="26606"/>
          <ac:spMkLst>
            <pc:docMk/>
            <pc:sldMk cId="2974937324" sldId="292"/>
            <ac:spMk id="20" creationId="{31896C80-2069-4431-9C19-83B913734490}"/>
          </ac:spMkLst>
        </pc:spChg>
        <pc:spChg chg="add del">
          <ac:chgData name="Erin Shaw" userId="e4048e8c324f8344" providerId="LiveId" clId="{4B22D511-ACC4-4C11-8109-6DDAE261DCFA}" dt="2024-05-02T16:50:51.811" v="1549" actId="26606"/>
          <ac:spMkLst>
            <pc:docMk/>
            <pc:sldMk cId="2974937324" sldId="292"/>
            <ac:spMk id="22" creationId="{BF120A21-0841-4823-B0C4-28AEBCEF9B78}"/>
          </ac:spMkLst>
        </pc:spChg>
        <pc:spChg chg="add del">
          <ac:chgData name="Erin Shaw" userId="e4048e8c324f8344" providerId="LiveId" clId="{4B22D511-ACC4-4C11-8109-6DDAE261DCFA}" dt="2024-05-02T16:50:51.811" v="1549" actId="26606"/>
          <ac:spMkLst>
            <pc:docMk/>
            <pc:sldMk cId="2974937324" sldId="292"/>
            <ac:spMk id="24" creationId="{DBB05BAE-BBD3-4289-899F-A6851503C6B0}"/>
          </ac:spMkLst>
        </pc:spChg>
        <pc:spChg chg="add del">
          <ac:chgData name="Erin Shaw" userId="e4048e8c324f8344" providerId="LiveId" clId="{4B22D511-ACC4-4C11-8109-6DDAE261DCFA}" dt="2024-05-02T16:50:51.811" v="1549" actId="26606"/>
          <ac:spMkLst>
            <pc:docMk/>
            <pc:sldMk cId="2974937324" sldId="292"/>
            <ac:spMk id="26" creationId="{9874D11C-36F5-4BBE-A490-019A54E953B0}"/>
          </ac:spMkLst>
        </pc:spChg>
        <pc:picChg chg="add del">
          <ac:chgData name="Erin Shaw" userId="e4048e8c324f8344" providerId="LiveId" clId="{4B22D511-ACC4-4C11-8109-6DDAE261DCFA}" dt="2024-05-02T16:50:51.811" v="1549" actId="26606"/>
          <ac:picMkLst>
            <pc:docMk/>
            <pc:sldMk cId="2974937324" sldId="292"/>
            <ac:picMk id="6" creationId="{854ACB9C-13E4-1D8C-FF93-74F42BD2DC1E}"/>
          </ac:picMkLst>
        </pc:picChg>
        <pc:cxnChg chg="add del">
          <ac:chgData name="Erin Shaw" userId="e4048e8c324f8344" providerId="LiveId" clId="{4B22D511-ACC4-4C11-8109-6DDAE261DCFA}" dt="2024-05-02T16:50:51.811" v="1549" actId="26606"/>
          <ac:cxnSpMkLst>
            <pc:docMk/>
            <pc:sldMk cId="2974937324" sldId="292"/>
            <ac:cxnSpMk id="10" creationId="{64FA5DFF-7FE6-4855-84E6-DFA78EE978BD}"/>
          </ac:cxnSpMkLst>
        </pc:cxnChg>
        <pc:cxnChg chg="add del">
          <ac:chgData name="Erin Shaw" userId="e4048e8c324f8344" providerId="LiveId" clId="{4B22D511-ACC4-4C11-8109-6DDAE261DCFA}" dt="2024-05-02T16:50:51.811" v="1549" actId="26606"/>
          <ac:cxnSpMkLst>
            <pc:docMk/>
            <pc:sldMk cId="2974937324" sldId="292"/>
            <ac:cxnSpMk id="12" creationId="{2AFD8CBA-54A3-4363-991B-B9C631BBFA74}"/>
          </ac:cxnSpMkLst>
        </pc:cxnChg>
      </pc:sldChg>
      <pc:sldChg chg="addSp delSp modSp mod setBg modClrScheme addAnim delAnim modAnim chgLayout">
        <pc:chgData name="Erin Shaw" userId="e4048e8c324f8344" providerId="LiveId" clId="{4B22D511-ACC4-4C11-8109-6DDAE261DCFA}" dt="2024-05-02T17:11:51.671" v="1836" actId="403"/>
        <pc:sldMkLst>
          <pc:docMk/>
          <pc:sldMk cId="2937164975" sldId="294"/>
        </pc:sldMkLst>
        <pc:spChg chg="add del mod ord">
          <ac:chgData name="Erin Shaw" userId="e4048e8c324f8344" providerId="LiveId" clId="{4B22D511-ACC4-4C11-8109-6DDAE261DCFA}" dt="2024-05-02T17:11:43.648" v="1832" actId="478"/>
          <ac:spMkLst>
            <pc:docMk/>
            <pc:sldMk cId="2937164975" sldId="294"/>
            <ac:spMk id="2" creationId="{B908083F-E0CD-477A-A3D4-551595925C54}"/>
          </ac:spMkLst>
        </pc:spChg>
        <pc:spChg chg="add del mod ord">
          <ac:chgData name="Erin Shaw" userId="e4048e8c324f8344" providerId="LiveId" clId="{4B22D511-ACC4-4C11-8109-6DDAE261DCFA}" dt="2024-05-02T17:11:51.671" v="1836" actId="403"/>
          <ac:spMkLst>
            <pc:docMk/>
            <pc:sldMk cId="2937164975" sldId="294"/>
            <ac:spMk id="3" creationId="{7C0736AD-E610-4ECE-9A51-F97B01518326}"/>
          </ac:spMkLst>
        </pc:spChg>
        <pc:spChg chg="add del mod ord">
          <ac:chgData name="Erin Shaw" userId="e4048e8c324f8344" providerId="LiveId" clId="{4B22D511-ACC4-4C11-8109-6DDAE261DCFA}" dt="2024-05-02T17:11:35.054" v="1831" actId="700"/>
          <ac:spMkLst>
            <pc:docMk/>
            <pc:sldMk cId="2937164975" sldId="294"/>
            <ac:spMk id="4" creationId="{67E4E0E4-BDA2-2A02-00C6-4D070C39F134}"/>
          </ac:spMkLst>
        </pc:spChg>
        <pc:spChg chg="add del mod ord">
          <ac:chgData name="Erin Shaw" userId="e4048e8c324f8344" providerId="LiveId" clId="{4B22D511-ACC4-4C11-8109-6DDAE261DCFA}" dt="2024-05-02T17:11:35.054" v="1831" actId="700"/>
          <ac:spMkLst>
            <pc:docMk/>
            <pc:sldMk cId="2937164975" sldId="294"/>
            <ac:spMk id="5" creationId="{0EB0F8EE-8D8D-D234-0D19-A25A5C797AC9}"/>
          </ac:spMkLst>
        </pc:spChg>
        <pc:spChg chg="add del mod ord">
          <ac:chgData name="Erin Shaw" userId="e4048e8c324f8344" providerId="LiveId" clId="{4B22D511-ACC4-4C11-8109-6DDAE261DCFA}" dt="2024-05-02T17:11:31.895" v="1826" actId="700"/>
          <ac:spMkLst>
            <pc:docMk/>
            <pc:sldMk cId="2937164975" sldId="294"/>
            <ac:spMk id="6" creationId="{5AD99D18-014A-0216-F192-7B2DE0737AE5}"/>
          </ac:spMkLst>
        </pc:spChg>
        <pc:spChg chg="add del mod ord">
          <ac:chgData name="Erin Shaw" userId="e4048e8c324f8344" providerId="LiveId" clId="{4B22D511-ACC4-4C11-8109-6DDAE261DCFA}" dt="2024-05-02T17:11:31.895" v="1826" actId="700"/>
          <ac:spMkLst>
            <pc:docMk/>
            <pc:sldMk cId="2937164975" sldId="294"/>
            <ac:spMk id="7" creationId="{3EC8965F-E6F4-233B-C514-DBB527AB3BCB}"/>
          </ac:spMkLst>
        </pc:spChg>
        <pc:spChg chg="add del mod ord">
          <ac:chgData name="Erin Shaw" userId="e4048e8c324f8344" providerId="LiveId" clId="{4B22D511-ACC4-4C11-8109-6DDAE261DCFA}" dt="2024-05-02T17:11:31.150" v="1825" actId="700"/>
          <ac:spMkLst>
            <pc:docMk/>
            <pc:sldMk cId="2937164975" sldId="294"/>
            <ac:spMk id="8" creationId="{701B3F4C-D3B8-65BF-ABAE-76D656E5818F}"/>
          </ac:spMkLst>
        </pc:spChg>
        <pc:spChg chg="add del mod ord">
          <ac:chgData name="Erin Shaw" userId="e4048e8c324f8344" providerId="LiveId" clId="{4B22D511-ACC4-4C11-8109-6DDAE261DCFA}" dt="2024-05-02T17:11:30.131" v="1824" actId="700"/>
          <ac:spMkLst>
            <pc:docMk/>
            <pc:sldMk cId="2937164975" sldId="294"/>
            <ac:spMk id="9" creationId="{93E485E8-3C34-82E8-433F-F5A83260BDDA}"/>
          </ac:spMkLst>
        </pc:spChg>
        <pc:spChg chg="add del">
          <ac:chgData name="Erin Shaw" userId="e4048e8c324f8344" providerId="LiveId" clId="{4B22D511-ACC4-4C11-8109-6DDAE261DCFA}" dt="2024-05-02T17:08:56.870" v="1797" actId="26606"/>
          <ac:spMkLst>
            <pc:docMk/>
            <pc:sldMk cId="2937164975" sldId="294"/>
            <ac:spMk id="26" creationId="{DD6BC9EB-F181-48AB-BCA2-3D1DB20D2D87}"/>
          </ac:spMkLst>
        </pc:spChg>
        <pc:spChg chg="add del">
          <ac:chgData name="Erin Shaw" userId="e4048e8c324f8344" providerId="LiveId" clId="{4B22D511-ACC4-4C11-8109-6DDAE261DCFA}" dt="2024-05-02T17:08:56.870" v="1797" actId="26606"/>
          <ac:spMkLst>
            <pc:docMk/>
            <pc:sldMk cId="2937164975" sldId="294"/>
            <ac:spMk id="28" creationId="{D33AAA80-39DC-4020-9BFF-0718F35C7661}"/>
          </ac:spMkLst>
        </pc:spChg>
        <pc:spChg chg="add del">
          <ac:chgData name="Erin Shaw" userId="e4048e8c324f8344" providerId="LiveId" clId="{4B22D511-ACC4-4C11-8109-6DDAE261DCFA}" dt="2024-05-02T17:09:00.288" v="1800" actId="26606"/>
          <ac:spMkLst>
            <pc:docMk/>
            <pc:sldMk cId="2937164975" sldId="294"/>
            <ac:spMk id="31" creationId="{66D61E08-70C3-48D8-BEA0-787111DC30DA}"/>
          </ac:spMkLst>
        </pc:spChg>
        <pc:spChg chg="add del">
          <ac:chgData name="Erin Shaw" userId="e4048e8c324f8344" providerId="LiveId" clId="{4B22D511-ACC4-4C11-8109-6DDAE261DCFA}" dt="2024-05-02T17:08:56.870" v="1797" actId="26606"/>
          <ac:spMkLst>
            <pc:docMk/>
            <pc:sldMk cId="2937164975" sldId="294"/>
            <ac:spMk id="32" creationId="{1177F295-741F-4EFF-B0CA-BE69295ADA07}"/>
          </ac:spMkLst>
        </pc:spChg>
        <pc:spChg chg="add del">
          <ac:chgData name="Erin Shaw" userId="e4048e8c324f8344" providerId="LiveId" clId="{4B22D511-ACC4-4C11-8109-6DDAE261DCFA}" dt="2024-05-02T17:09:00.288" v="1800" actId="26606"/>
          <ac:spMkLst>
            <pc:docMk/>
            <pc:sldMk cId="2937164975" sldId="294"/>
            <ac:spMk id="33" creationId="{FC55298F-0AE5-478E-AD2B-03C2614C5833}"/>
          </ac:spMkLst>
        </pc:spChg>
        <pc:spChg chg="add del">
          <ac:chgData name="Erin Shaw" userId="e4048e8c324f8344" providerId="LiveId" clId="{4B22D511-ACC4-4C11-8109-6DDAE261DCFA}" dt="2024-05-02T17:09:00.288" v="1800" actId="26606"/>
          <ac:spMkLst>
            <pc:docMk/>
            <pc:sldMk cId="2937164975" sldId="294"/>
            <ac:spMk id="35" creationId="{C180E4EA-0B63-4779-A895-7E90E71088F3}"/>
          </ac:spMkLst>
        </pc:spChg>
        <pc:spChg chg="add del">
          <ac:chgData name="Erin Shaw" userId="e4048e8c324f8344" providerId="LiveId" clId="{4B22D511-ACC4-4C11-8109-6DDAE261DCFA}" dt="2024-05-02T17:09:00.288" v="1800" actId="26606"/>
          <ac:spMkLst>
            <pc:docMk/>
            <pc:sldMk cId="2937164975" sldId="294"/>
            <ac:spMk id="37" creationId="{CEE01D9D-3DE8-4EED-B0D3-8F3C79CC7673}"/>
          </ac:spMkLst>
        </pc:spChg>
        <pc:spChg chg="add del">
          <ac:chgData name="Erin Shaw" userId="e4048e8c324f8344" providerId="LiveId" clId="{4B22D511-ACC4-4C11-8109-6DDAE261DCFA}" dt="2024-05-02T17:09:00.288" v="1800" actId="26606"/>
          <ac:spMkLst>
            <pc:docMk/>
            <pc:sldMk cId="2937164975" sldId="294"/>
            <ac:spMk id="39" creationId="{89AF5CE9-607F-43F4-8983-DCD6DA4051FD}"/>
          </ac:spMkLst>
        </pc:spChg>
        <pc:spChg chg="add del">
          <ac:chgData name="Erin Shaw" userId="e4048e8c324f8344" providerId="LiveId" clId="{4B22D511-ACC4-4C11-8109-6DDAE261DCFA}" dt="2024-05-02T17:09:00.288" v="1800" actId="26606"/>
          <ac:spMkLst>
            <pc:docMk/>
            <pc:sldMk cId="2937164975" sldId="294"/>
            <ac:spMk id="41" creationId="{6EEA2DBD-9E1E-4521-8C01-F32AD18A89E3}"/>
          </ac:spMkLst>
        </pc:spChg>
        <pc:spChg chg="add del">
          <ac:chgData name="Erin Shaw" userId="e4048e8c324f8344" providerId="LiveId" clId="{4B22D511-ACC4-4C11-8109-6DDAE261DCFA}" dt="2024-05-02T17:09:00.288" v="1800" actId="26606"/>
          <ac:spMkLst>
            <pc:docMk/>
            <pc:sldMk cId="2937164975" sldId="294"/>
            <ac:spMk id="43" creationId="{15BBD2C1-BA9B-46A9-A27A-33498B169272}"/>
          </ac:spMkLst>
        </pc:spChg>
        <pc:spChg chg="add del">
          <ac:chgData name="Erin Shaw" userId="e4048e8c324f8344" providerId="LiveId" clId="{4B22D511-ACC4-4C11-8109-6DDAE261DCFA}" dt="2024-05-02T17:09:16.254" v="1802" actId="26606"/>
          <ac:spMkLst>
            <pc:docMk/>
            <pc:sldMk cId="2937164975" sldId="294"/>
            <ac:spMk id="50" creationId="{DD6BC9EB-F181-48AB-BCA2-3D1DB20D2D87}"/>
          </ac:spMkLst>
        </pc:spChg>
        <pc:spChg chg="add del">
          <ac:chgData name="Erin Shaw" userId="e4048e8c324f8344" providerId="LiveId" clId="{4B22D511-ACC4-4C11-8109-6DDAE261DCFA}" dt="2024-05-02T17:09:16.254" v="1802" actId="26606"/>
          <ac:spMkLst>
            <pc:docMk/>
            <pc:sldMk cId="2937164975" sldId="294"/>
            <ac:spMk id="51" creationId="{D33AAA80-39DC-4020-9BFF-0718F35C7661}"/>
          </ac:spMkLst>
        </pc:spChg>
        <pc:spChg chg="add del">
          <ac:chgData name="Erin Shaw" userId="e4048e8c324f8344" providerId="LiveId" clId="{4B22D511-ACC4-4C11-8109-6DDAE261DCFA}" dt="2024-05-02T17:09:16.254" v="1802" actId="26606"/>
          <ac:spMkLst>
            <pc:docMk/>
            <pc:sldMk cId="2937164975" sldId="294"/>
            <ac:spMk id="53" creationId="{1177F295-741F-4EFF-B0CA-BE69295ADA07}"/>
          </ac:spMkLst>
        </pc:spChg>
        <pc:spChg chg="add del">
          <ac:chgData name="Erin Shaw" userId="e4048e8c324f8344" providerId="LiveId" clId="{4B22D511-ACC4-4C11-8109-6DDAE261DCFA}" dt="2024-05-02T17:11:26.532" v="1817" actId="26606"/>
          <ac:spMkLst>
            <pc:docMk/>
            <pc:sldMk cId="2937164975" sldId="294"/>
            <ac:spMk id="65" creationId="{2783C067-F8BF-4755-B516-8A0CD74CF60C}"/>
          </ac:spMkLst>
        </pc:spChg>
        <pc:spChg chg="add del">
          <ac:chgData name="Erin Shaw" userId="e4048e8c324f8344" providerId="LiveId" clId="{4B22D511-ACC4-4C11-8109-6DDAE261DCFA}" dt="2024-05-02T17:11:26.532" v="1817" actId="26606"/>
          <ac:spMkLst>
            <pc:docMk/>
            <pc:sldMk cId="2937164975" sldId="294"/>
            <ac:spMk id="66" creationId="{2ED796EC-E7FF-46DB-B912-FB08BF12AA6E}"/>
          </ac:spMkLst>
        </pc:spChg>
        <pc:spChg chg="add del">
          <ac:chgData name="Erin Shaw" userId="e4048e8c324f8344" providerId="LiveId" clId="{4B22D511-ACC4-4C11-8109-6DDAE261DCFA}" dt="2024-05-02T17:11:26.532" v="1817" actId="26606"/>
          <ac:spMkLst>
            <pc:docMk/>
            <pc:sldMk cId="2937164975" sldId="294"/>
            <ac:spMk id="67" creationId="{549A2DAB-B431-487D-95AD-BB0FECB49E57}"/>
          </ac:spMkLst>
        </pc:spChg>
        <pc:spChg chg="add del">
          <ac:chgData name="Erin Shaw" userId="e4048e8c324f8344" providerId="LiveId" clId="{4B22D511-ACC4-4C11-8109-6DDAE261DCFA}" dt="2024-05-02T17:11:26.532" v="1817" actId="26606"/>
          <ac:spMkLst>
            <pc:docMk/>
            <pc:sldMk cId="2937164975" sldId="294"/>
            <ac:spMk id="68" creationId="{0819F787-32B4-46A8-BC57-C6571BCEE243}"/>
          </ac:spMkLst>
        </pc:spChg>
        <pc:grpChg chg="add del">
          <ac:chgData name="Erin Shaw" userId="e4048e8c324f8344" providerId="LiveId" clId="{4B22D511-ACC4-4C11-8109-6DDAE261DCFA}" dt="2024-05-02T17:08:56.870" v="1797" actId="26606"/>
          <ac:grpSpMkLst>
            <pc:docMk/>
            <pc:sldMk cId="2937164975" sldId="294"/>
            <ac:grpSpMk id="14" creationId="{28460BD8-AE3F-4AC9-9D0B-717052AA5D3A}"/>
          </ac:grpSpMkLst>
        </pc:grpChg>
        <pc:grpChg chg="add del">
          <ac:chgData name="Erin Shaw" userId="e4048e8c324f8344" providerId="LiveId" clId="{4B22D511-ACC4-4C11-8109-6DDAE261DCFA}" dt="2024-05-02T17:09:00.288" v="1800" actId="26606"/>
          <ac:grpSpMkLst>
            <pc:docMk/>
            <pc:sldMk cId="2937164975" sldId="294"/>
            <ac:grpSpMk id="15" creationId="{88C9B83F-64CD-41C1-925F-A08801FFD0BD}"/>
          </ac:grpSpMkLst>
        </pc:grpChg>
        <pc:grpChg chg="add del">
          <ac:chgData name="Erin Shaw" userId="e4048e8c324f8344" providerId="LiveId" clId="{4B22D511-ACC4-4C11-8109-6DDAE261DCFA}" dt="2024-05-02T17:09:16.254" v="1802" actId="26606"/>
          <ac:grpSpMkLst>
            <pc:docMk/>
            <pc:sldMk cId="2937164975" sldId="294"/>
            <ac:grpSpMk id="48" creationId="{28460BD8-AE3F-4AC9-9D0B-717052AA5D3A}"/>
          </ac:grpSpMkLst>
        </pc:grpChg>
        <pc:grpChg chg="add del">
          <ac:chgData name="Erin Shaw" userId="e4048e8c324f8344" providerId="LiveId" clId="{4B22D511-ACC4-4C11-8109-6DDAE261DCFA}" dt="2024-05-02T17:11:26.532" v="1817" actId="26606"/>
          <ac:grpSpMkLst>
            <pc:docMk/>
            <pc:sldMk cId="2937164975" sldId="294"/>
            <ac:grpSpMk id="55" creationId="{28460BD8-AE3F-4AC9-9D0B-717052AA5D3A}"/>
          </ac:grpSpMkLst>
        </pc:grpChg>
        <pc:picChg chg="add del">
          <ac:chgData name="Erin Shaw" userId="e4048e8c324f8344" providerId="LiveId" clId="{4B22D511-ACC4-4C11-8109-6DDAE261DCFA}" dt="2024-05-02T17:09:00.288" v="1800" actId="26606"/>
          <ac:picMkLst>
            <pc:docMk/>
            <pc:sldMk cId="2937164975" sldId="294"/>
            <ac:picMk id="11" creationId="{B824AD25-C804-38E8-7C61-B420783B9CD3}"/>
          </ac:picMkLst>
        </pc:picChg>
        <pc:cxnChg chg="add del">
          <ac:chgData name="Erin Shaw" userId="e4048e8c324f8344" providerId="LiveId" clId="{4B22D511-ACC4-4C11-8109-6DDAE261DCFA}" dt="2024-05-02T17:09:00.288" v="1800" actId="26606"/>
          <ac:cxnSpMkLst>
            <pc:docMk/>
            <pc:sldMk cId="2937164975" sldId="294"/>
            <ac:cxnSpMk id="27" creationId="{A57C1A16-B8AB-4D99-A195-A38F556A6486}"/>
          </ac:cxnSpMkLst>
        </pc:cxnChg>
        <pc:cxnChg chg="add del">
          <ac:chgData name="Erin Shaw" userId="e4048e8c324f8344" providerId="LiveId" clId="{4B22D511-ACC4-4C11-8109-6DDAE261DCFA}" dt="2024-05-02T17:09:00.288" v="1800" actId="26606"/>
          <ac:cxnSpMkLst>
            <pc:docMk/>
            <pc:sldMk cId="2937164975" sldId="294"/>
            <ac:cxnSpMk id="29" creationId="{F8A9B20B-D1DD-4573-B5EC-558029519236}"/>
          </ac:cxnSpMkLst>
        </pc:cxnChg>
        <pc:cxnChg chg="add del">
          <ac:chgData name="Erin Shaw" userId="e4048e8c324f8344" providerId="LiveId" clId="{4B22D511-ACC4-4C11-8109-6DDAE261DCFA}" dt="2024-05-02T17:08:56.870" v="1797" actId="26606"/>
          <ac:cxnSpMkLst>
            <pc:docMk/>
            <pc:sldMk cId="2937164975" sldId="294"/>
            <ac:cxnSpMk id="30" creationId="{C9C5D90B-7EE3-4D26-AB7D-A5A3A6E11203}"/>
          </ac:cxnSpMkLst>
        </pc:cxnChg>
        <pc:cxnChg chg="add del">
          <ac:chgData name="Erin Shaw" userId="e4048e8c324f8344" providerId="LiveId" clId="{4B22D511-ACC4-4C11-8109-6DDAE261DCFA}" dt="2024-05-02T17:11:26.532" v="1817" actId="26606"/>
          <ac:cxnSpMkLst>
            <pc:docMk/>
            <pc:sldMk cId="2937164975" sldId="294"/>
            <ac:cxnSpMk id="34" creationId="{C5ECDEE1-7093-418F-9CF5-24EEB115C1C1}"/>
          </ac:cxnSpMkLst>
        </pc:cxnChg>
        <pc:cxnChg chg="add del">
          <ac:chgData name="Erin Shaw" userId="e4048e8c324f8344" providerId="LiveId" clId="{4B22D511-ACC4-4C11-8109-6DDAE261DCFA}" dt="2024-05-02T17:11:26.532" v="1817" actId="26606"/>
          <ac:cxnSpMkLst>
            <pc:docMk/>
            <pc:sldMk cId="2937164975" sldId="294"/>
            <ac:cxnSpMk id="36" creationId="{045062AF-EB11-4651-BC4A-4DA21768DE8E}"/>
          </ac:cxnSpMkLst>
        </pc:cxnChg>
        <pc:cxnChg chg="add del">
          <ac:chgData name="Erin Shaw" userId="e4048e8c324f8344" providerId="LiveId" clId="{4B22D511-ACC4-4C11-8109-6DDAE261DCFA}" dt="2024-05-02T17:09:16.254" v="1802" actId="26606"/>
          <ac:cxnSpMkLst>
            <pc:docMk/>
            <pc:sldMk cId="2937164975" sldId="294"/>
            <ac:cxnSpMk id="52" creationId="{C9C5D90B-7EE3-4D26-AB7D-A5A3A6E11203}"/>
          </ac:cxnSpMkLst>
        </pc:cxnChg>
      </pc:sldChg>
      <pc:sldChg chg="modSp mod">
        <pc:chgData name="Erin Shaw" userId="e4048e8c324f8344" providerId="LiveId" clId="{4B22D511-ACC4-4C11-8109-6DDAE261DCFA}" dt="2024-05-02T17:03:13.289" v="1712" actId="14100"/>
        <pc:sldMkLst>
          <pc:docMk/>
          <pc:sldMk cId="4236701371" sldId="298"/>
        </pc:sldMkLst>
        <pc:spChg chg="mod">
          <ac:chgData name="Erin Shaw" userId="e4048e8c324f8344" providerId="LiveId" clId="{4B22D511-ACC4-4C11-8109-6DDAE261DCFA}" dt="2024-05-02T16:53:47.244" v="1615" actId="14100"/>
          <ac:spMkLst>
            <pc:docMk/>
            <pc:sldMk cId="4236701371" sldId="298"/>
            <ac:spMk id="2" creationId="{99CB766F-C29C-4702-9515-807B17036629}"/>
          </ac:spMkLst>
        </pc:spChg>
        <pc:spChg chg="mod">
          <ac:chgData name="Erin Shaw" userId="e4048e8c324f8344" providerId="LiveId" clId="{4B22D511-ACC4-4C11-8109-6DDAE261DCFA}" dt="2024-05-02T17:03:13.289" v="1712" actId="14100"/>
          <ac:spMkLst>
            <pc:docMk/>
            <pc:sldMk cId="4236701371" sldId="298"/>
            <ac:spMk id="3" creationId="{09E8B658-8384-4499-96FC-02E9F173984D}"/>
          </ac:spMkLst>
        </pc:spChg>
      </pc:sldChg>
      <pc:sldChg chg="modSp mod">
        <pc:chgData name="Erin Shaw" userId="e4048e8c324f8344" providerId="LiveId" clId="{4B22D511-ACC4-4C11-8109-6DDAE261DCFA}" dt="2024-05-02T17:03:35.155" v="1715" actId="14100"/>
        <pc:sldMkLst>
          <pc:docMk/>
          <pc:sldMk cId="2420758002" sldId="304"/>
        </pc:sldMkLst>
        <pc:spChg chg="mod">
          <ac:chgData name="Erin Shaw" userId="e4048e8c324f8344" providerId="LiveId" clId="{4B22D511-ACC4-4C11-8109-6DDAE261DCFA}" dt="2024-05-02T16:59:34.587" v="1629" actId="14100"/>
          <ac:spMkLst>
            <pc:docMk/>
            <pc:sldMk cId="2420758002" sldId="304"/>
            <ac:spMk id="2" creationId="{99CB766F-C29C-4702-9515-807B17036629}"/>
          </ac:spMkLst>
        </pc:spChg>
        <pc:spChg chg="mod">
          <ac:chgData name="Erin Shaw" userId="e4048e8c324f8344" providerId="LiveId" clId="{4B22D511-ACC4-4C11-8109-6DDAE261DCFA}" dt="2024-05-02T17:03:35.155" v="1715" actId="14100"/>
          <ac:spMkLst>
            <pc:docMk/>
            <pc:sldMk cId="2420758002" sldId="304"/>
            <ac:spMk id="3" creationId="{09E8B658-8384-4499-96FC-02E9F173984D}"/>
          </ac:spMkLst>
        </pc:spChg>
      </pc:sldChg>
      <pc:sldChg chg="modSp mod">
        <pc:chgData name="Erin Shaw" userId="e4048e8c324f8344" providerId="LiveId" clId="{4B22D511-ACC4-4C11-8109-6DDAE261DCFA}" dt="2024-05-02T17:04:37.054" v="1726" actId="255"/>
        <pc:sldMkLst>
          <pc:docMk/>
          <pc:sldMk cId="2125062382" sldId="305"/>
        </pc:sldMkLst>
        <pc:spChg chg="mod">
          <ac:chgData name="Erin Shaw" userId="e4048e8c324f8344" providerId="LiveId" clId="{4B22D511-ACC4-4C11-8109-6DDAE261DCFA}" dt="2024-05-02T17:00:04.372" v="1644" actId="14100"/>
          <ac:spMkLst>
            <pc:docMk/>
            <pc:sldMk cId="2125062382" sldId="305"/>
            <ac:spMk id="2" creationId="{99CB766F-C29C-4702-9515-807B17036629}"/>
          </ac:spMkLst>
        </pc:spChg>
        <pc:spChg chg="mod">
          <ac:chgData name="Erin Shaw" userId="e4048e8c324f8344" providerId="LiveId" clId="{4B22D511-ACC4-4C11-8109-6DDAE261DCFA}" dt="2024-05-02T17:04:37.054" v="1726" actId="255"/>
          <ac:spMkLst>
            <pc:docMk/>
            <pc:sldMk cId="2125062382" sldId="305"/>
            <ac:spMk id="3" creationId="{09E8B658-8384-4499-96FC-02E9F173984D}"/>
          </ac:spMkLst>
        </pc:spChg>
      </pc:sldChg>
      <pc:sldChg chg="modSp mod">
        <pc:chgData name="Erin Shaw" userId="e4048e8c324f8344" providerId="LiveId" clId="{4B22D511-ACC4-4C11-8109-6DDAE261DCFA}" dt="2024-05-02T17:04:52.967" v="1728" actId="14100"/>
        <pc:sldMkLst>
          <pc:docMk/>
          <pc:sldMk cId="1666817570" sldId="306"/>
        </pc:sldMkLst>
        <pc:spChg chg="mod">
          <ac:chgData name="Erin Shaw" userId="e4048e8c324f8344" providerId="LiveId" clId="{4B22D511-ACC4-4C11-8109-6DDAE261DCFA}" dt="2024-05-02T17:00:52.552" v="1671" actId="14100"/>
          <ac:spMkLst>
            <pc:docMk/>
            <pc:sldMk cId="1666817570" sldId="306"/>
            <ac:spMk id="2" creationId="{99CB766F-C29C-4702-9515-807B17036629}"/>
          </ac:spMkLst>
        </pc:spChg>
        <pc:spChg chg="mod">
          <ac:chgData name="Erin Shaw" userId="e4048e8c324f8344" providerId="LiveId" clId="{4B22D511-ACC4-4C11-8109-6DDAE261DCFA}" dt="2024-05-02T17:04:52.967" v="1728" actId="14100"/>
          <ac:spMkLst>
            <pc:docMk/>
            <pc:sldMk cId="1666817570" sldId="306"/>
            <ac:spMk id="3" creationId="{09E8B658-8384-4499-96FC-02E9F173984D}"/>
          </ac:spMkLst>
        </pc:spChg>
      </pc:sldChg>
      <pc:sldChg chg="addSp delSp modSp mod">
        <pc:chgData name="Erin Shaw" userId="e4048e8c324f8344" providerId="LiveId" clId="{4B22D511-ACC4-4C11-8109-6DDAE261DCFA}" dt="2024-05-02T17:05:08.042" v="1730" actId="14100"/>
        <pc:sldMkLst>
          <pc:docMk/>
          <pc:sldMk cId="1104951601" sldId="307"/>
        </pc:sldMkLst>
        <pc:spChg chg="del mod">
          <ac:chgData name="Erin Shaw" userId="e4048e8c324f8344" providerId="LiveId" clId="{4B22D511-ACC4-4C11-8109-6DDAE261DCFA}" dt="2024-05-02T17:01:38.729" v="1695" actId="478"/>
          <ac:spMkLst>
            <pc:docMk/>
            <pc:sldMk cId="1104951601" sldId="307"/>
            <ac:spMk id="2" creationId="{99CB766F-C29C-4702-9515-807B17036629}"/>
          </ac:spMkLst>
        </pc:spChg>
        <pc:spChg chg="mod">
          <ac:chgData name="Erin Shaw" userId="e4048e8c324f8344" providerId="LiveId" clId="{4B22D511-ACC4-4C11-8109-6DDAE261DCFA}" dt="2024-05-02T17:05:08.042" v="1730" actId="14100"/>
          <ac:spMkLst>
            <pc:docMk/>
            <pc:sldMk cId="1104951601" sldId="307"/>
            <ac:spMk id="3" creationId="{09E8B658-8384-4499-96FC-02E9F173984D}"/>
          </ac:spMkLst>
        </pc:spChg>
        <pc:spChg chg="add del mod">
          <ac:chgData name="Erin Shaw" userId="e4048e8c324f8344" providerId="LiveId" clId="{4B22D511-ACC4-4C11-8109-6DDAE261DCFA}" dt="2024-05-02T17:01:40.639" v="1696" actId="478"/>
          <ac:spMkLst>
            <pc:docMk/>
            <pc:sldMk cId="1104951601" sldId="307"/>
            <ac:spMk id="5" creationId="{D03A6161-D6F6-0528-5658-BDF0D98D8BB6}"/>
          </ac:spMkLst>
        </pc:spChg>
        <pc:spChg chg="add mod">
          <ac:chgData name="Erin Shaw" userId="e4048e8c324f8344" providerId="LiveId" clId="{4B22D511-ACC4-4C11-8109-6DDAE261DCFA}" dt="2024-05-02T17:01:49.044" v="1697"/>
          <ac:spMkLst>
            <pc:docMk/>
            <pc:sldMk cId="1104951601" sldId="307"/>
            <ac:spMk id="6" creationId="{943B8BFB-C438-61D3-2267-8304B1847C37}"/>
          </ac:spMkLst>
        </pc:spChg>
      </pc:sldChg>
      <pc:sldChg chg="addSp delSp modSp mod">
        <pc:chgData name="Erin Shaw" userId="e4048e8c324f8344" providerId="LiveId" clId="{4B22D511-ACC4-4C11-8109-6DDAE261DCFA}" dt="2024-05-02T17:06:04.239" v="1758" actId="14100"/>
        <pc:sldMkLst>
          <pc:docMk/>
          <pc:sldMk cId="701014351" sldId="309"/>
        </pc:sldMkLst>
        <pc:spChg chg="del">
          <ac:chgData name="Erin Shaw" userId="e4048e8c324f8344" providerId="LiveId" clId="{4B22D511-ACC4-4C11-8109-6DDAE261DCFA}" dt="2024-05-02T17:02:05.248" v="1699" actId="478"/>
          <ac:spMkLst>
            <pc:docMk/>
            <pc:sldMk cId="701014351" sldId="309"/>
            <ac:spMk id="2" creationId="{99CB766F-C29C-4702-9515-807B17036629}"/>
          </ac:spMkLst>
        </pc:spChg>
        <pc:spChg chg="mod">
          <ac:chgData name="Erin Shaw" userId="e4048e8c324f8344" providerId="LiveId" clId="{4B22D511-ACC4-4C11-8109-6DDAE261DCFA}" dt="2024-05-02T17:06:04.239" v="1758" actId="14100"/>
          <ac:spMkLst>
            <pc:docMk/>
            <pc:sldMk cId="701014351" sldId="309"/>
            <ac:spMk id="3" creationId="{09E8B658-8384-4499-96FC-02E9F173984D}"/>
          </ac:spMkLst>
        </pc:spChg>
        <pc:spChg chg="add del mod">
          <ac:chgData name="Erin Shaw" userId="e4048e8c324f8344" providerId="LiveId" clId="{4B22D511-ACC4-4C11-8109-6DDAE261DCFA}" dt="2024-05-02T17:02:07.499" v="1700" actId="478"/>
          <ac:spMkLst>
            <pc:docMk/>
            <pc:sldMk cId="701014351" sldId="309"/>
            <ac:spMk id="5" creationId="{50816B78-2D53-9F92-9ECC-35AD1382D160}"/>
          </ac:spMkLst>
        </pc:spChg>
        <pc:spChg chg="add mod">
          <ac:chgData name="Erin Shaw" userId="e4048e8c324f8344" providerId="LiveId" clId="{4B22D511-ACC4-4C11-8109-6DDAE261DCFA}" dt="2024-05-02T17:02:32.497" v="1707" actId="20577"/>
          <ac:spMkLst>
            <pc:docMk/>
            <pc:sldMk cId="701014351" sldId="309"/>
            <ac:spMk id="6" creationId="{D51D10AC-EB49-F987-F7EC-3AE0BF64963B}"/>
          </ac:spMkLst>
        </pc:spChg>
      </pc:sldChg>
      <pc:sldChg chg="addSp delSp modSp mod">
        <pc:chgData name="Erin Shaw" userId="e4048e8c324f8344" providerId="LiveId" clId="{4B22D511-ACC4-4C11-8109-6DDAE261DCFA}" dt="2024-05-02T16:41:27.009" v="1315" actId="207"/>
        <pc:sldMkLst>
          <pc:docMk/>
          <pc:sldMk cId="1874336480" sldId="313"/>
        </pc:sldMkLst>
        <pc:spChg chg="del">
          <ac:chgData name="Erin Shaw" userId="e4048e8c324f8344" providerId="LiveId" clId="{4B22D511-ACC4-4C11-8109-6DDAE261DCFA}" dt="2024-05-02T13:53:31.585" v="760" actId="478"/>
          <ac:spMkLst>
            <pc:docMk/>
            <pc:sldMk cId="1874336480" sldId="313"/>
            <ac:spMk id="2" creationId="{ED7E12AA-FC34-4FF9-9A16-3AFBF5805F3E}"/>
          </ac:spMkLst>
        </pc:spChg>
        <pc:spChg chg="mod">
          <ac:chgData name="Erin Shaw" userId="e4048e8c324f8344" providerId="LiveId" clId="{4B22D511-ACC4-4C11-8109-6DDAE261DCFA}" dt="2024-05-02T13:54:19.034" v="814" actId="14100"/>
          <ac:spMkLst>
            <pc:docMk/>
            <pc:sldMk cId="1874336480" sldId="313"/>
            <ac:spMk id="3" creationId="{935B612A-8AA5-4679-B86C-8432CCCA3425}"/>
          </ac:spMkLst>
        </pc:spChg>
        <pc:spChg chg="add del mod">
          <ac:chgData name="Erin Shaw" userId="e4048e8c324f8344" providerId="LiveId" clId="{4B22D511-ACC4-4C11-8109-6DDAE261DCFA}" dt="2024-05-02T13:53:35.410" v="762" actId="478"/>
          <ac:spMkLst>
            <pc:docMk/>
            <pc:sldMk cId="1874336480" sldId="313"/>
            <ac:spMk id="5" creationId="{95E8080C-922B-9D28-6434-D856BF6A33A9}"/>
          </ac:spMkLst>
        </pc:spChg>
        <pc:spChg chg="add mod">
          <ac:chgData name="Erin Shaw" userId="e4048e8c324f8344" providerId="LiveId" clId="{4B22D511-ACC4-4C11-8109-6DDAE261DCFA}" dt="2024-05-02T16:41:27.009" v="1315" actId="207"/>
          <ac:spMkLst>
            <pc:docMk/>
            <pc:sldMk cId="1874336480" sldId="313"/>
            <ac:spMk id="6" creationId="{AE8FA8CC-E32E-A6EC-88B9-51053641CC11}"/>
          </ac:spMkLst>
        </pc:spChg>
      </pc:sldChg>
      <pc:sldChg chg="addSp delSp modSp mod">
        <pc:chgData name="Erin Shaw" userId="e4048e8c324f8344" providerId="LiveId" clId="{4B22D511-ACC4-4C11-8109-6DDAE261DCFA}" dt="2024-05-02T16:41:29.934" v="1316" actId="113"/>
        <pc:sldMkLst>
          <pc:docMk/>
          <pc:sldMk cId="427727613" sldId="315"/>
        </pc:sldMkLst>
        <pc:spChg chg="add mod">
          <ac:chgData name="Erin Shaw" userId="e4048e8c324f8344" providerId="LiveId" clId="{4B22D511-ACC4-4C11-8109-6DDAE261DCFA}" dt="2024-05-02T13:46:26.364" v="646" actId="13926"/>
          <ac:spMkLst>
            <pc:docMk/>
            <pc:sldMk cId="427727613" sldId="315"/>
            <ac:spMk id="2" creationId="{C2179330-B0A6-7544-AAB6-88BDDFC70480}"/>
          </ac:spMkLst>
        </pc:spChg>
        <pc:spChg chg="mod">
          <ac:chgData name="Erin Shaw" userId="e4048e8c324f8344" providerId="LiveId" clId="{4B22D511-ACC4-4C11-8109-6DDAE261DCFA}" dt="2024-05-02T16:41:29.934" v="1316" actId="113"/>
          <ac:spMkLst>
            <pc:docMk/>
            <pc:sldMk cId="427727613" sldId="315"/>
            <ac:spMk id="6" creationId="{6B1189C9-5F71-4E66-A270-3F913F31F89A}"/>
          </ac:spMkLst>
        </pc:spChg>
        <pc:spChg chg="del">
          <ac:chgData name="Erin Shaw" userId="e4048e8c324f8344" providerId="LiveId" clId="{4B22D511-ACC4-4C11-8109-6DDAE261DCFA}" dt="2024-05-02T13:45:43.106" v="589" actId="478"/>
          <ac:spMkLst>
            <pc:docMk/>
            <pc:sldMk cId="427727613" sldId="315"/>
            <ac:spMk id="7" creationId="{93469753-08AB-43EF-806D-0CD78139F1C7}"/>
          </ac:spMkLst>
        </pc:spChg>
      </pc:sldChg>
      <pc:sldChg chg="addSp modSp mod">
        <pc:chgData name="Erin Shaw" userId="e4048e8c324f8344" providerId="LiveId" clId="{4B22D511-ACC4-4C11-8109-6DDAE261DCFA}" dt="2024-05-02T16:49:15.696" v="1542"/>
        <pc:sldMkLst>
          <pc:docMk/>
          <pc:sldMk cId="2313801382" sldId="316"/>
        </pc:sldMkLst>
        <pc:spChg chg="mod">
          <ac:chgData name="Erin Shaw" userId="e4048e8c324f8344" providerId="LiveId" clId="{4B22D511-ACC4-4C11-8109-6DDAE261DCFA}" dt="2024-05-02T16:49:13.338" v="1541" actId="27636"/>
          <ac:spMkLst>
            <pc:docMk/>
            <pc:sldMk cId="2313801382" sldId="316"/>
            <ac:spMk id="2" creationId="{F2B350A0-C218-4EB8-9FBD-73EC2DB4C039}"/>
          </ac:spMkLst>
        </pc:spChg>
        <pc:spChg chg="add mod">
          <ac:chgData name="Erin Shaw" userId="e4048e8c324f8344" providerId="LiveId" clId="{4B22D511-ACC4-4C11-8109-6DDAE261DCFA}" dt="2024-05-02T16:49:15.696" v="1542"/>
          <ac:spMkLst>
            <pc:docMk/>
            <pc:sldMk cId="2313801382" sldId="316"/>
            <ac:spMk id="4" creationId="{9BEA5177-6B1B-ED46-14E4-7E386C8EB716}"/>
          </ac:spMkLst>
        </pc:spChg>
      </pc:sldChg>
      <pc:sldChg chg="modSp mod">
        <pc:chgData name="Erin Shaw" userId="e4048e8c324f8344" providerId="LiveId" clId="{4B22D511-ACC4-4C11-8109-6DDAE261DCFA}" dt="2024-05-02T17:30:17.985" v="1904" actId="20577"/>
        <pc:sldMkLst>
          <pc:docMk/>
          <pc:sldMk cId="3250845763" sldId="317"/>
        </pc:sldMkLst>
        <pc:spChg chg="mod">
          <ac:chgData name="Erin Shaw" userId="e4048e8c324f8344" providerId="LiveId" clId="{4B22D511-ACC4-4C11-8109-6DDAE261DCFA}" dt="2024-05-02T17:29:33.327" v="1889" actId="255"/>
          <ac:spMkLst>
            <pc:docMk/>
            <pc:sldMk cId="3250845763" sldId="317"/>
            <ac:spMk id="2" creationId="{234A1135-A984-4585-AD30-2A26C53D19A2}"/>
          </ac:spMkLst>
        </pc:spChg>
        <pc:spChg chg="mod">
          <ac:chgData name="Erin Shaw" userId="e4048e8c324f8344" providerId="LiveId" clId="{4B22D511-ACC4-4C11-8109-6DDAE261DCFA}" dt="2024-05-02T17:30:17.985" v="1904" actId="20577"/>
          <ac:spMkLst>
            <pc:docMk/>
            <pc:sldMk cId="3250845763" sldId="317"/>
            <ac:spMk id="3" creationId="{0502229B-BCBE-4F62-9D7C-3770B9BF4A38}"/>
          </ac:spMkLst>
        </pc:spChg>
      </pc:sldChg>
      <pc:sldChg chg="modSp mod">
        <pc:chgData name="Erin Shaw" userId="e4048e8c324f8344" providerId="LiveId" clId="{4B22D511-ACC4-4C11-8109-6DDAE261DCFA}" dt="2024-05-02T17:36:32.747" v="2029" actId="6549"/>
        <pc:sldMkLst>
          <pc:docMk/>
          <pc:sldMk cId="303672502" sldId="318"/>
        </pc:sldMkLst>
        <pc:spChg chg="mod">
          <ac:chgData name="Erin Shaw" userId="e4048e8c324f8344" providerId="LiveId" clId="{4B22D511-ACC4-4C11-8109-6DDAE261DCFA}" dt="2024-05-02T17:36:32.747" v="2029" actId="6549"/>
          <ac:spMkLst>
            <pc:docMk/>
            <pc:sldMk cId="303672502" sldId="318"/>
            <ac:spMk id="2" creationId="{80AEDA1F-9DB7-4E01-B8D9-769732E346B0}"/>
          </ac:spMkLst>
        </pc:spChg>
        <pc:spChg chg="mod">
          <ac:chgData name="Erin Shaw" userId="e4048e8c324f8344" providerId="LiveId" clId="{4B22D511-ACC4-4C11-8109-6DDAE261DCFA}" dt="2024-05-02T17:31:27.632" v="1916" actId="6549"/>
          <ac:spMkLst>
            <pc:docMk/>
            <pc:sldMk cId="303672502" sldId="318"/>
            <ac:spMk id="3" creationId="{6C6532EC-D840-4D52-9CAA-2CA731ADDAEC}"/>
          </ac:spMkLst>
        </pc:spChg>
      </pc:sldChg>
      <pc:sldChg chg="modSp mod">
        <pc:chgData name="Erin Shaw" userId="e4048e8c324f8344" providerId="LiveId" clId="{4B22D511-ACC4-4C11-8109-6DDAE261DCFA}" dt="2024-05-02T17:14:20.123" v="1850" actId="6549"/>
        <pc:sldMkLst>
          <pc:docMk/>
          <pc:sldMk cId="1009993570" sldId="319"/>
        </pc:sldMkLst>
        <pc:spChg chg="mod">
          <ac:chgData name="Erin Shaw" userId="e4048e8c324f8344" providerId="LiveId" clId="{4B22D511-ACC4-4C11-8109-6DDAE261DCFA}" dt="2024-05-02T17:14:20.123" v="1850" actId="6549"/>
          <ac:spMkLst>
            <pc:docMk/>
            <pc:sldMk cId="1009993570" sldId="319"/>
            <ac:spMk id="2" creationId="{31FA8DD4-40C4-45C5-B883-029C96ABCB99}"/>
          </ac:spMkLst>
        </pc:spChg>
        <pc:spChg chg="mod">
          <ac:chgData name="Erin Shaw" userId="e4048e8c324f8344" providerId="LiveId" clId="{4B22D511-ACC4-4C11-8109-6DDAE261DCFA}" dt="2024-05-02T17:13:48.910" v="1845" actId="255"/>
          <ac:spMkLst>
            <pc:docMk/>
            <pc:sldMk cId="1009993570" sldId="319"/>
            <ac:spMk id="3" creationId="{D87E119C-7B63-4C66-B6C7-01A3D16C9ADC}"/>
          </ac:spMkLst>
        </pc:spChg>
      </pc:sldChg>
      <pc:sldChg chg="modSp mod">
        <pc:chgData name="Erin Shaw" userId="e4048e8c324f8344" providerId="LiveId" clId="{4B22D511-ACC4-4C11-8109-6DDAE261DCFA}" dt="2024-05-02T17:14:40.921" v="1864" actId="6549"/>
        <pc:sldMkLst>
          <pc:docMk/>
          <pc:sldMk cId="4130175110" sldId="320"/>
        </pc:sldMkLst>
        <pc:spChg chg="mod">
          <ac:chgData name="Erin Shaw" userId="e4048e8c324f8344" providerId="LiveId" clId="{4B22D511-ACC4-4C11-8109-6DDAE261DCFA}" dt="2024-05-02T17:14:27.712" v="1858" actId="20577"/>
          <ac:spMkLst>
            <pc:docMk/>
            <pc:sldMk cId="4130175110" sldId="320"/>
            <ac:spMk id="2" creationId="{772D4458-149B-4ACC-86C6-FEBE35A0693B}"/>
          </ac:spMkLst>
        </pc:spChg>
        <pc:spChg chg="mod">
          <ac:chgData name="Erin Shaw" userId="e4048e8c324f8344" providerId="LiveId" clId="{4B22D511-ACC4-4C11-8109-6DDAE261DCFA}" dt="2024-05-02T17:14:40.921" v="1864" actId="6549"/>
          <ac:spMkLst>
            <pc:docMk/>
            <pc:sldMk cId="4130175110" sldId="320"/>
            <ac:spMk id="3" creationId="{B861A372-2F30-4D57-A747-4927A3561E9D}"/>
          </ac:spMkLst>
        </pc:spChg>
      </pc:sldChg>
      <pc:sldChg chg="modSp mod">
        <pc:chgData name="Erin Shaw" userId="e4048e8c324f8344" providerId="LiveId" clId="{4B22D511-ACC4-4C11-8109-6DDAE261DCFA}" dt="2024-05-02T17:29:21.823" v="1886" actId="14100"/>
        <pc:sldMkLst>
          <pc:docMk/>
          <pc:sldMk cId="2383584001" sldId="321"/>
        </pc:sldMkLst>
        <pc:spChg chg="mod">
          <ac:chgData name="Erin Shaw" userId="e4048e8c324f8344" providerId="LiveId" clId="{4B22D511-ACC4-4C11-8109-6DDAE261DCFA}" dt="2024-05-02T17:27:57.138" v="1881" actId="1037"/>
          <ac:spMkLst>
            <pc:docMk/>
            <pc:sldMk cId="2383584001" sldId="321"/>
            <ac:spMk id="2" creationId="{B04A915F-C67B-4913-A450-C058DFD84B82}"/>
          </ac:spMkLst>
        </pc:spChg>
        <pc:spChg chg="mod">
          <ac:chgData name="Erin Shaw" userId="e4048e8c324f8344" providerId="LiveId" clId="{4B22D511-ACC4-4C11-8109-6DDAE261DCFA}" dt="2024-05-02T17:29:21.823" v="1886" actId="14100"/>
          <ac:spMkLst>
            <pc:docMk/>
            <pc:sldMk cId="2383584001" sldId="321"/>
            <ac:spMk id="3" creationId="{7BAD390B-6FE4-4AF2-82C0-8F8F15C99520}"/>
          </ac:spMkLst>
        </pc:spChg>
      </pc:sldChg>
      <pc:sldChg chg="addSp delSp modSp mod modClrScheme chgLayout">
        <pc:chgData name="Erin Shaw" userId="e4048e8c324f8344" providerId="LiveId" clId="{4B22D511-ACC4-4C11-8109-6DDAE261DCFA}" dt="2024-05-02T17:36:23.471" v="2028" actId="14100"/>
        <pc:sldMkLst>
          <pc:docMk/>
          <pc:sldMk cId="3218516602" sldId="323"/>
        </pc:sldMkLst>
        <pc:spChg chg="del mod ord">
          <ac:chgData name="Erin Shaw" userId="e4048e8c324f8344" providerId="LiveId" clId="{4B22D511-ACC4-4C11-8109-6DDAE261DCFA}" dt="2024-05-02T17:32:20.805" v="1925" actId="700"/>
          <ac:spMkLst>
            <pc:docMk/>
            <pc:sldMk cId="3218516602" sldId="323"/>
            <ac:spMk id="2" creationId="{E561EDD6-160A-4E9E-925E-120B2C9D6F1F}"/>
          </ac:spMkLst>
        </pc:spChg>
        <pc:spChg chg="del mod ord">
          <ac:chgData name="Erin Shaw" userId="e4048e8c324f8344" providerId="LiveId" clId="{4B22D511-ACC4-4C11-8109-6DDAE261DCFA}" dt="2024-05-02T17:33:25.494" v="1932"/>
          <ac:spMkLst>
            <pc:docMk/>
            <pc:sldMk cId="3218516602" sldId="323"/>
            <ac:spMk id="3" creationId="{C614A2F1-0F30-4824-9D52-1A7AFE8CC80B}"/>
          </ac:spMkLst>
        </pc:spChg>
        <pc:spChg chg="add del mod ord">
          <ac:chgData name="Erin Shaw" userId="e4048e8c324f8344" providerId="LiveId" clId="{4B22D511-ACC4-4C11-8109-6DDAE261DCFA}" dt="2024-05-02T17:33:45.544" v="1936" actId="478"/>
          <ac:spMkLst>
            <pc:docMk/>
            <pc:sldMk cId="3218516602" sldId="323"/>
            <ac:spMk id="4" creationId="{90A82BE1-1248-26E8-F90C-B1D07F104CE6}"/>
          </ac:spMkLst>
        </pc:spChg>
        <pc:spChg chg="add mod ord">
          <ac:chgData name="Erin Shaw" userId="e4048e8c324f8344" providerId="LiveId" clId="{4B22D511-ACC4-4C11-8109-6DDAE261DCFA}" dt="2024-05-02T17:36:23.471" v="2028" actId="14100"/>
          <ac:spMkLst>
            <pc:docMk/>
            <pc:sldMk cId="3218516602" sldId="323"/>
            <ac:spMk id="5" creationId="{2EC56834-B625-151B-B0CD-254CB4D86E28}"/>
          </ac:spMkLst>
        </pc:spChg>
        <pc:picChg chg="add mod">
          <ac:chgData name="Erin Shaw" userId="e4048e8c324f8344" providerId="LiveId" clId="{4B22D511-ACC4-4C11-8109-6DDAE261DCFA}" dt="2024-05-02T17:36:17.743" v="2027" actId="1038"/>
          <ac:picMkLst>
            <pc:docMk/>
            <pc:sldMk cId="3218516602" sldId="323"/>
            <ac:picMk id="6" creationId="{6E619352-EB0C-455C-8CE0-0F956FF23737}"/>
          </ac:picMkLst>
        </pc:picChg>
        <pc:picChg chg="del mod">
          <ac:chgData name="Erin Shaw" userId="e4048e8c324f8344" providerId="LiveId" clId="{4B22D511-ACC4-4C11-8109-6DDAE261DCFA}" dt="2024-05-02T17:33:22.604" v="1931" actId="21"/>
          <ac:picMkLst>
            <pc:docMk/>
            <pc:sldMk cId="3218516602" sldId="323"/>
            <ac:picMk id="1026" creationId="{6E619352-EB0C-455C-8CE0-0F956FF23737}"/>
          </ac:picMkLst>
        </pc:picChg>
      </pc:sldChg>
      <pc:sldChg chg="addSp delSp modSp new mod modClrScheme chgLayout">
        <pc:chgData name="Erin Shaw" userId="e4048e8c324f8344" providerId="LiveId" clId="{4B22D511-ACC4-4C11-8109-6DDAE261DCFA}" dt="2024-05-02T14:06:11.119" v="966"/>
        <pc:sldMkLst>
          <pc:docMk/>
          <pc:sldMk cId="3221497495" sldId="324"/>
        </pc:sldMkLst>
        <pc:spChg chg="del mod ord">
          <ac:chgData name="Erin Shaw" userId="e4048e8c324f8344" providerId="LiveId" clId="{4B22D511-ACC4-4C11-8109-6DDAE261DCFA}" dt="2024-05-02T13:59:16.872" v="920" actId="700"/>
          <ac:spMkLst>
            <pc:docMk/>
            <pc:sldMk cId="3221497495" sldId="324"/>
            <ac:spMk id="2" creationId="{337071FD-DF7B-BF83-4E38-D029DE41A217}"/>
          </ac:spMkLst>
        </pc:spChg>
        <pc:spChg chg="del mod ord">
          <ac:chgData name="Erin Shaw" userId="e4048e8c324f8344" providerId="LiveId" clId="{4B22D511-ACC4-4C11-8109-6DDAE261DCFA}" dt="2024-05-02T13:59:16.872" v="920" actId="700"/>
          <ac:spMkLst>
            <pc:docMk/>
            <pc:sldMk cId="3221497495" sldId="324"/>
            <ac:spMk id="3" creationId="{6CD4BFB2-1059-88EC-C99F-2752A2762690}"/>
          </ac:spMkLst>
        </pc:spChg>
        <pc:spChg chg="add mod ord">
          <ac:chgData name="Erin Shaw" userId="e4048e8c324f8344" providerId="LiveId" clId="{4B22D511-ACC4-4C11-8109-6DDAE261DCFA}" dt="2024-05-02T14:06:11.119" v="966"/>
          <ac:spMkLst>
            <pc:docMk/>
            <pc:sldMk cId="3221497495" sldId="324"/>
            <ac:spMk id="4" creationId="{0D56B432-3E91-9890-9F16-D44D90A54657}"/>
          </ac:spMkLst>
        </pc:spChg>
        <pc:spChg chg="add mod ord">
          <ac:chgData name="Erin Shaw" userId="e4048e8c324f8344" providerId="LiveId" clId="{4B22D511-ACC4-4C11-8109-6DDAE261DCFA}" dt="2024-05-02T14:00:26.639" v="952" actId="14100"/>
          <ac:spMkLst>
            <pc:docMk/>
            <pc:sldMk cId="3221497495" sldId="324"/>
            <ac:spMk id="5" creationId="{D48762F8-75B1-620C-0AA7-0B7389846791}"/>
          </ac:spMkLst>
        </pc:spChg>
      </pc:sldChg>
      <pc:sldChg chg="modSp new mod">
        <pc:chgData name="Erin Shaw" userId="e4048e8c324f8344" providerId="LiveId" clId="{4B22D511-ACC4-4C11-8109-6DDAE261DCFA}" dt="2024-05-02T14:19:26.137" v="1281" actId="255"/>
        <pc:sldMkLst>
          <pc:docMk/>
          <pc:sldMk cId="4251179965" sldId="325"/>
        </pc:sldMkLst>
        <pc:spChg chg="mod">
          <ac:chgData name="Erin Shaw" userId="e4048e8c324f8344" providerId="LiveId" clId="{4B22D511-ACC4-4C11-8109-6DDAE261DCFA}" dt="2024-05-02T14:19:26.137" v="1281" actId="255"/>
          <ac:spMkLst>
            <pc:docMk/>
            <pc:sldMk cId="4251179965" sldId="325"/>
            <ac:spMk id="2" creationId="{A0CF94BE-E204-E393-2E7D-732A323359F9}"/>
          </ac:spMkLst>
        </pc:spChg>
        <pc:spChg chg="mod">
          <ac:chgData name="Erin Shaw" userId="e4048e8c324f8344" providerId="LiveId" clId="{4B22D511-ACC4-4C11-8109-6DDAE261DCFA}" dt="2024-05-02T14:17:10.319" v="1231" actId="27107"/>
          <ac:spMkLst>
            <pc:docMk/>
            <pc:sldMk cId="4251179965" sldId="325"/>
            <ac:spMk id="3" creationId="{DAA4F2E7-172F-9691-0480-0A9A3F0B1BD6}"/>
          </ac:spMkLst>
        </pc:spChg>
      </pc:sldChg>
      <pc:sldChg chg="modSp add mod">
        <pc:chgData name="Erin Shaw" userId="e4048e8c324f8344" providerId="LiveId" clId="{4B22D511-ACC4-4C11-8109-6DDAE261DCFA}" dt="2024-05-02T17:05:50.256" v="1756" actId="20577"/>
        <pc:sldMkLst>
          <pc:docMk/>
          <pc:sldMk cId="590976094" sldId="326"/>
        </pc:sldMkLst>
        <pc:spChg chg="mod">
          <ac:chgData name="Erin Shaw" userId="e4048e8c324f8344" providerId="LiveId" clId="{4B22D511-ACC4-4C11-8109-6DDAE261DCFA}" dt="2024-05-02T17:05:47.012" v="1749" actId="20577"/>
          <ac:spMkLst>
            <pc:docMk/>
            <pc:sldMk cId="590976094" sldId="326"/>
            <ac:spMk id="3" creationId="{09E8B658-8384-4499-96FC-02E9F173984D}"/>
          </ac:spMkLst>
        </pc:spChg>
        <pc:spChg chg="mod">
          <ac:chgData name="Erin Shaw" userId="e4048e8c324f8344" providerId="LiveId" clId="{4B22D511-ACC4-4C11-8109-6DDAE261DCFA}" dt="2024-05-02T17:05:50.256" v="1756" actId="20577"/>
          <ac:spMkLst>
            <pc:docMk/>
            <pc:sldMk cId="590976094" sldId="326"/>
            <ac:spMk id="6" creationId="{D51D10AC-EB49-F987-F7EC-3AE0BF64963B}"/>
          </ac:spMkLst>
        </pc:spChg>
      </pc:sldChg>
      <pc:sldChg chg="modSp add del mod">
        <pc:chgData name="Erin Shaw" userId="e4048e8c324f8344" providerId="LiveId" clId="{4B22D511-ACC4-4C11-8109-6DDAE261DCFA}" dt="2024-05-02T14:18:25.503" v="1240" actId="2696"/>
        <pc:sldMkLst>
          <pc:docMk/>
          <pc:sldMk cId="2775386061" sldId="326"/>
        </pc:sldMkLst>
        <pc:spChg chg="mod">
          <ac:chgData name="Erin Shaw" userId="e4048e8c324f8344" providerId="LiveId" clId="{4B22D511-ACC4-4C11-8109-6DDAE261DCFA}" dt="2024-05-02T14:17:40.736" v="1233"/>
          <ac:spMkLst>
            <pc:docMk/>
            <pc:sldMk cId="2775386061" sldId="326"/>
            <ac:spMk id="2" creationId="{A0CF94BE-E204-E393-2E7D-732A323359F9}"/>
          </ac:spMkLst>
        </pc:spChg>
        <pc:spChg chg="mod">
          <ac:chgData name="Erin Shaw" userId="e4048e8c324f8344" providerId="LiveId" clId="{4B22D511-ACC4-4C11-8109-6DDAE261DCFA}" dt="2024-05-02T14:18:01.503" v="1235" actId="14100"/>
          <ac:spMkLst>
            <pc:docMk/>
            <pc:sldMk cId="2775386061" sldId="326"/>
            <ac:spMk id="3" creationId="{DAA4F2E7-172F-9691-0480-0A9A3F0B1BD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46B5AB2-A9BF-4732-816C-41C42DF161D9}" type="datetimeFigureOut">
              <a:rPr lang="en-US" smtClean="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DC23C-0CF2-4BAC-9E7F-1D95FDF10CD2}" type="slidenum">
              <a:rPr lang="en-US" smtClean="0"/>
              <a:t>‹#›</a:t>
            </a:fld>
            <a:endParaRPr lang="en-US" dirty="0"/>
          </a:p>
        </p:txBody>
      </p:sp>
    </p:spTree>
    <p:extLst>
      <p:ext uri="{BB962C8B-B14F-4D97-AF65-F5344CB8AC3E}">
        <p14:creationId xmlns:p14="http://schemas.microsoft.com/office/powerpoint/2010/main" val="53251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6B5AB2-A9BF-4732-816C-41C42DF161D9}" type="datetimeFigureOut">
              <a:rPr lang="en-US" smtClean="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DC23C-0CF2-4BAC-9E7F-1D95FDF10CD2}" type="slidenum">
              <a:rPr lang="en-US" smtClean="0"/>
              <a:t>‹#›</a:t>
            </a:fld>
            <a:endParaRPr lang="en-US" dirty="0"/>
          </a:p>
        </p:txBody>
      </p:sp>
    </p:spTree>
    <p:extLst>
      <p:ext uri="{BB962C8B-B14F-4D97-AF65-F5344CB8AC3E}">
        <p14:creationId xmlns:p14="http://schemas.microsoft.com/office/powerpoint/2010/main" val="3817568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6B5AB2-A9BF-4732-816C-41C42DF161D9}" type="datetimeFigureOut">
              <a:rPr lang="en-US" smtClean="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DC23C-0CF2-4BAC-9E7F-1D95FDF10CD2}"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68653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6B5AB2-A9BF-4732-816C-41C42DF161D9}" type="datetimeFigureOut">
              <a:rPr lang="en-US" smtClean="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DC23C-0CF2-4BAC-9E7F-1D95FDF10CD2}" type="slidenum">
              <a:rPr lang="en-US" smtClean="0"/>
              <a:t>‹#›</a:t>
            </a:fld>
            <a:endParaRPr lang="en-US" dirty="0"/>
          </a:p>
        </p:txBody>
      </p:sp>
    </p:spTree>
    <p:extLst>
      <p:ext uri="{BB962C8B-B14F-4D97-AF65-F5344CB8AC3E}">
        <p14:creationId xmlns:p14="http://schemas.microsoft.com/office/powerpoint/2010/main" val="37500022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6B5AB2-A9BF-4732-816C-41C42DF161D9}" type="datetimeFigureOut">
              <a:rPr lang="en-US" smtClean="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DC23C-0CF2-4BAC-9E7F-1D95FDF10CD2}"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510027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6B5AB2-A9BF-4732-816C-41C42DF161D9}" type="datetimeFigureOut">
              <a:rPr lang="en-US" smtClean="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DC23C-0CF2-4BAC-9E7F-1D95FDF10CD2}" type="slidenum">
              <a:rPr lang="en-US" smtClean="0"/>
              <a:t>‹#›</a:t>
            </a:fld>
            <a:endParaRPr lang="en-US" dirty="0"/>
          </a:p>
        </p:txBody>
      </p:sp>
    </p:spTree>
    <p:extLst>
      <p:ext uri="{BB962C8B-B14F-4D97-AF65-F5344CB8AC3E}">
        <p14:creationId xmlns:p14="http://schemas.microsoft.com/office/powerpoint/2010/main" val="17049694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6B5AB2-A9BF-4732-816C-41C42DF161D9}" type="datetimeFigureOut">
              <a:rPr lang="en-US" smtClean="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DC23C-0CF2-4BAC-9E7F-1D95FDF10CD2}" type="slidenum">
              <a:rPr lang="en-US" smtClean="0"/>
              <a:t>‹#›</a:t>
            </a:fld>
            <a:endParaRPr lang="en-US" dirty="0"/>
          </a:p>
        </p:txBody>
      </p:sp>
    </p:spTree>
    <p:extLst>
      <p:ext uri="{BB962C8B-B14F-4D97-AF65-F5344CB8AC3E}">
        <p14:creationId xmlns:p14="http://schemas.microsoft.com/office/powerpoint/2010/main" val="19923125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6B5AB2-A9BF-4732-816C-41C42DF161D9}" type="datetimeFigureOut">
              <a:rPr lang="en-US" smtClean="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DC23C-0CF2-4BAC-9E7F-1D95FDF10CD2}" type="slidenum">
              <a:rPr lang="en-US" smtClean="0"/>
              <a:t>‹#›</a:t>
            </a:fld>
            <a:endParaRPr lang="en-US" dirty="0"/>
          </a:p>
        </p:txBody>
      </p:sp>
    </p:spTree>
    <p:extLst>
      <p:ext uri="{BB962C8B-B14F-4D97-AF65-F5344CB8AC3E}">
        <p14:creationId xmlns:p14="http://schemas.microsoft.com/office/powerpoint/2010/main" val="194439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6B5AB2-A9BF-4732-816C-41C42DF161D9}" type="datetimeFigureOut">
              <a:rPr lang="en-US" smtClean="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DC23C-0CF2-4BAC-9E7F-1D95FDF10CD2}" type="slidenum">
              <a:rPr lang="en-US" smtClean="0"/>
              <a:t>‹#›</a:t>
            </a:fld>
            <a:endParaRPr lang="en-US" dirty="0"/>
          </a:p>
        </p:txBody>
      </p:sp>
    </p:spTree>
    <p:extLst>
      <p:ext uri="{BB962C8B-B14F-4D97-AF65-F5344CB8AC3E}">
        <p14:creationId xmlns:p14="http://schemas.microsoft.com/office/powerpoint/2010/main" val="2420472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6B5AB2-A9BF-4732-816C-41C42DF161D9}" type="datetimeFigureOut">
              <a:rPr lang="en-US" smtClean="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DC23C-0CF2-4BAC-9E7F-1D95FDF10CD2}" type="slidenum">
              <a:rPr lang="en-US" smtClean="0"/>
              <a:t>‹#›</a:t>
            </a:fld>
            <a:endParaRPr lang="en-US" dirty="0"/>
          </a:p>
        </p:txBody>
      </p:sp>
    </p:spTree>
    <p:extLst>
      <p:ext uri="{BB962C8B-B14F-4D97-AF65-F5344CB8AC3E}">
        <p14:creationId xmlns:p14="http://schemas.microsoft.com/office/powerpoint/2010/main" val="829105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6B5AB2-A9BF-4732-816C-41C42DF161D9}" type="datetimeFigureOut">
              <a:rPr lang="en-US" smtClean="0"/>
              <a:t>5/2/2024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8DC23C-0CF2-4BAC-9E7F-1D95FDF10CD2}" type="slidenum">
              <a:rPr lang="en-US" smtClean="0"/>
              <a:t>‹#›</a:t>
            </a:fld>
            <a:endParaRPr lang="en-US" dirty="0"/>
          </a:p>
        </p:txBody>
      </p:sp>
    </p:spTree>
    <p:extLst>
      <p:ext uri="{BB962C8B-B14F-4D97-AF65-F5344CB8AC3E}">
        <p14:creationId xmlns:p14="http://schemas.microsoft.com/office/powerpoint/2010/main" val="4218279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6B5AB2-A9BF-4732-816C-41C42DF161D9}" type="datetimeFigureOut">
              <a:rPr lang="en-US" smtClean="0"/>
              <a:t>5/2/2024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F8DC23C-0CF2-4BAC-9E7F-1D95FDF10CD2}" type="slidenum">
              <a:rPr lang="en-US" smtClean="0"/>
              <a:t>‹#›</a:t>
            </a:fld>
            <a:endParaRPr lang="en-US" dirty="0"/>
          </a:p>
        </p:txBody>
      </p:sp>
    </p:spTree>
    <p:extLst>
      <p:ext uri="{BB962C8B-B14F-4D97-AF65-F5344CB8AC3E}">
        <p14:creationId xmlns:p14="http://schemas.microsoft.com/office/powerpoint/2010/main" val="335894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6B5AB2-A9BF-4732-816C-41C42DF161D9}" type="datetimeFigureOut">
              <a:rPr lang="en-US" smtClean="0"/>
              <a:t>5/2/2024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F8DC23C-0CF2-4BAC-9E7F-1D95FDF10CD2}" type="slidenum">
              <a:rPr lang="en-US" smtClean="0"/>
              <a:t>‹#›</a:t>
            </a:fld>
            <a:endParaRPr lang="en-US" dirty="0"/>
          </a:p>
        </p:txBody>
      </p:sp>
    </p:spTree>
    <p:extLst>
      <p:ext uri="{BB962C8B-B14F-4D97-AF65-F5344CB8AC3E}">
        <p14:creationId xmlns:p14="http://schemas.microsoft.com/office/powerpoint/2010/main" val="1960420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6B5AB2-A9BF-4732-816C-41C42DF161D9}" type="datetimeFigureOut">
              <a:rPr lang="en-US" smtClean="0"/>
              <a:t>5/2/2024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F8DC23C-0CF2-4BAC-9E7F-1D95FDF10CD2}" type="slidenum">
              <a:rPr lang="en-US" smtClean="0"/>
              <a:t>‹#›</a:t>
            </a:fld>
            <a:endParaRPr lang="en-US" dirty="0"/>
          </a:p>
        </p:txBody>
      </p:sp>
    </p:spTree>
    <p:extLst>
      <p:ext uri="{BB962C8B-B14F-4D97-AF65-F5344CB8AC3E}">
        <p14:creationId xmlns:p14="http://schemas.microsoft.com/office/powerpoint/2010/main" val="1381387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6B5AB2-A9BF-4732-816C-41C42DF161D9}" type="datetimeFigureOut">
              <a:rPr lang="en-US" smtClean="0"/>
              <a:t>5/2/2024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8DC23C-0CF2-4BAC-9E7F-1D95FDF10CD2}" type="slidenum">
              <a:rPr lang="en-US" smtClean="0"/>
              <a:t>‹#›</a:t>
            </a:fld>
            <a:endParaRPr lang="en-US" dirty="0"/>
          </a:p>
        </p:txBody>
      </p:sp>
    </p:spTree>
    <p:extLst>
      <p:ext uri="{BB962C8B-B14F-4D97-AF65-F5344CB8AC3E}">
        <p14:creationId xmlns:p14="http://schemas.microsoft.com/office/powerpoint/2010/main" val="3808605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46B5AB2-A9BF-4732-816C-41C42DF161D9}" type="datetimeFigureOut">
              <a:rPr lang="en-US" smtClean="0"/>
              <a:t>5/2/2024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8DC23C-0CF2-4BAC-9E7F-1D95FDF10CD2}" type="slidenum">
              <a:rPr lang="en-US" smtClean="0"/>
              <a:t>‹#›</a:t>
            </a:fld>
            <a:endParaRPr lang="en-US" dirty="0"/>
          </a:p>
        </p:txBody>
      </p:sp>
    </p:spTree>
    <p:extLst>
      <p:ext uri="{BB962C8B-B14F-4D97-AF65-F5344CB8AC3E}">
        <p14:creationId xmlns:p14="http://schemas.microsoft.com/office/powerpoint/2010/main" val="2792240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46B5AB2-A9BF-4732-816C-41C42DF161D9}" type="datetimeFigureOut">
              <a:rPr lang="en-US" smtClean="0"/>
              <a:t>5/2/2024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F8DC23C-0CF2-4BAC-9E7F-1D95FDF10CD2}" type="slidenum">
              <a:rPr lang="en-US" smtClean="0"/>
              <a:t>‹#›</a:t>
            </a:fld>
            <a:endParaRPr lang="en-US" dirty="0"/>
          </a:p>
        </p:txBody>
      </p:sp>
    </p:spTree>
    <p:extLst>
      <p:ext uri="{BB962C8B-B14F-4D97-AF65-F5344CB8AC3E}">
        <p14:creationId xmlns:p14="http://schemas.microsoft.com/office/powerpoint/2010/main" val="111311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openclipart.org/detail/1695/zeimusu-warning-sign-by-zeimusu"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en.wikipedia.org/wiki/Electric_vehicle_battery"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hyperlink" Target="https://www.ase.com/uploads/ASE_L3_Study_Guide_2023.pdf"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skarshaug.com/" TargetMode="External"/><Relationship Id="rId2" Type="http://schemas.openxmlformats.org/officeDocument/2006/relationships/hyperlink" Target="https://www.salisburyshop.com/salisbury-electrical-gloves-overview"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s://www.snapon.com/EN/US/Diagnostics/News-Center/Press-Release-Archive/Toyota-Prius-High-Voltage-System-Fault"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oem1stop.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F6B697A-50F5-953A-5D8B-6A16E5C89603}"/>
              </a:ext>
            </a:extLst>
          </p:cNvPr>
          <p:cNvSpPr>
            <a:spLocks noGrp="1"/>
          </p:cNvSpPr>
          <p:nvPr>
            <p:ph type="ctrTitle"/>
          </p:nvPr>
        </p:nvSpPr>
        <p:spPr/>
        <p:txBody>
          <a:bodyPr/>
          <a:lstStyle/>
          <a:p>
            <a:r>
              <a:rPr lang="en-US" dirty="0"/>
              <a:t>Electric and Hybrid Vehicles</a:t>
            </a:r>
          </a:p>
        </p:txBody>
      </p:sp>
      <p:sp>
        <p:nvSpPr>
          <p:cNvPr id="3" name="Subtitle 2">
            <a:extLst>
              <a:ext uri="{FF2B5EF4-FFF2-40B4-BE49-F238E27FC236}">
                <a16:creationId xmlns:a16="http://schemas.microsoft.com/office/drawing/2014/main" id="{2F717A9B-021E-4ACA-AD66-D43D56E3FE81}"/>
              </a:ext>
            </a:extLst>
          </p:cNvPr>
          <p:cNvSpPr>
            <a:spLocks noGrp="1"/>
          </p:cNvSpPr>
          <p:nvPr>
            <p:ph type="subTitle" idx="1"/>
          </p:nvPr>
        </p:nvSpPr>
        <p:spPr>
          <a:xfrm>
            <a:off x="1943947" y="5066833"/>
            <a:ext cx="7766936" cy="1527007"/>
          </a:xfrm>
        </p:spPr>
        <p:txBody>
          <a:bodyPr>
            <a:normAutofit fontScale="25000" lnSpcReduction="20000"/>
          </a:bodyPr>
          <a:lstStyle/>
          <a:p>
            <a:endParaRPr lang="en-US" i="1" dirty="0">
              <a:solidFill>
                <a:srgbClr val="FF0000"/>
              </a:solidFill>
            </a:endParaRPr>
          </a:p>
          <a:p>
            <a:pPr algn="l"/>
            <a:r>
              <a:rPr lang="en-US" sz="12800" b="1" i="1" dirty="0">
                <a:solidFill>
                  <a:srgbClr val="FF0000"/>
                </a:solidFill>
                <a:effectLst>
                  <a:outerShdw blurRad="38100" dist="38100" dir="2700000" algn="tl">
                    <a:srgbClr val="000000">
                      <a:alpha val="43137"/>
                    </a:srgbClr>
                  </a:outerShdw>
                </a:effectLst>
              </a:rPr>
              <a:t>Warning: Follow Vehicle Manufacture Recommendations As High Voltages Can Harm or Kill You</a:t>
            </a:r>
          </a:p>
        </p:txBody>
      </p:sp>
      <p:pic>
        <p:nvPicPr>
          <p:cNvPr id="5" name="Picture 4">
            <a:extLst>
              <a:ext uri="{FF2B5EF4-FFF2-40B4-BE49-F238E27FC236}">
                <a16:creationId xmlns:a16="http://schemas.microsoft.com/office/drawing/2014/main" id="{1A7824BE-D101-4ECF-BB5B-DAB76263657D}"/>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477227" y="5276709"/>
            <a:ext cx="1206240" cy="1107253"/>
          </a:xfrm>
          <a:prstGeom prst="rect">
            <a:avLst/>
          </a:prstGeom>
        </p:spPr>
      </p:pic>
    </p:spTree>
    <p:extLst>
      <p:ext uri="{BB962C8B-B14F-4D97-AF65-F5344CB8AC3E}">
        <p14:creationId xmlns:p14="http://schemas.microsoft.com/office/powerpoint/2010/main" val="3890479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68445-0703-4B9F-96D3-DF209B448A8B}"/>
              </a:ext>
            </a:extLst>
          </p:cNvPr>
          <p:cNvSpPr>
            <a:spLocks noGrp="1"/>
          </p:cNvSpPr>
          <p:nvPr>
            <p:ph type="title"/>
          </p:nvPr>
        </p:nvSpPr>
        <p:spPr>
          <a:xfrm>
            <a:off x="677334" y="609600"/>
            <a:ext cx="8596668" cy="721360"/>
          </a:xfrm>
        </p:spPr>
        <p:txBody>
          <a:bodyPr>
            <a:normAutofit/>
          </a:bodyPr>
          <a:lstStyle/>
          <a:p>
            <a:r>
              <a:rPr lang="en-US" sz="4000" b="1" dirty="0">
                <a:solidFill>
                  <a:srgbClr val="FF0000"/>
                </a:solidFill>
              </a:rPr>
              <a:t>Fire Extinguisher</a:t>
            </a:r>
          </a:p>
        </p:txBody>
      </p:sp>
      <p:sp>
        <p:nvSpPr>
          <p:cNvPr id="3" name="Content Placeholder 2">
            <a:extLst>
              <a:ext uri="{FF2B5EF4-FFF2-40B4-BE49-F238E27FC236}">
                <a16:creationId xmlns:a16="http://schemas.microsoft.com/office/drawing/2014/main" id="{B8A79B95-3966-4D19-9677-C70865313512}"/>
              </a:ext>
            </a:extLst>
          </p:cNvPr>
          <p:cNvSpPr>
            <a:spLocks noGrp="1"/>
          </p:cNvSpPr>
          <p:nvPr>
            <p:ph idx="1"/>
          </p:nvPr>
        </p:nvSpPr>
        <p:spPr>
          <a:xfrm>
            <a:off x="677334" y="1622109"/>
            <a:ext cx="8596668" cy="2147251"/>
          </a:xfrm>
        </p:spPr>
        <p:txBody>
          <a:bodyPr>
            <a:normAutofit/>
          </a:bodyPr>
          <a:lstStyle/>
          <a:p>
            <a:r>
              <a:rPr lang="en-US" sz="2800" dirty="0"/>
              <a:t>A, B, C Fire Extinguisher – general fires and NiMH Batteries</a:t>
            </a:r>
          </a:p>
          <a:p>
            <a:r>
              <a:rPr lang="en-US" sz="2800" dirty="0"/>
              <a:t>Type D Fire Extinguisher, or Sand for Lithium based fires or lots of water – will not put fire out!</a:t>
            </a:r>
          </a:p>
          <a:p>
            <a:endParaRPr lang="en-US" sz="2800" dirty="0"/>
          </a:p>
        </p:txBody>
      </p:sp>
    </p:spTree>
    <p:extLst>
      <p:ext uri="{BB962C8B-B14F-4D97-AF65-F5344CB8AC3E}">
        <p14:creationId xmlns:p14="http://schemas.microsoft.com/office/powerpoint/2010/main" val="1082868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E2DD7-D41A-43CA-9F95-17BEBEA29842}"/>
              </a:ext>
            </a:extLst>
          </p:cNvPr>
          <p:cNvSpPr>
            <a:spLocks noGrp="1"/>
          </p:cNvSpPr>
          <p:nvPr>
            <p:ph type="title"/>
          </p:nvPr>
        </p:nvSpPr>
        <p:spPr>
          <a:xfrm>
            <a:off x="677334" y="609600"/>
            <a:ext cx="8596668" cy="802640"/>
          </a:xfrm>
        </p:spPr>
        <p:txBody>
          <a:bodyPr>
            <a:normAutofit/>
          </a:bodyPr>
          <a:lstStyle/>
          <a:p>
            <a:r>
              <a:rPr lang="en-US" sz="4000" b="1" dirty="0">
                <a:solidFill>
                  <a:srgbClr val="FF0000"/>
                </a:solidFill>
              </a:rPr>
              <a:t>Megger/Insulation Tester Meter</a:t>
            </a:r>
          </a:p>
        </p:txBody>
      </p:sp>
      <p:pic>
        <p:nvPicPr>
          <p:cNvPr id="8" name="Content Placeholder 7">
            <a:extLst>
              <a:ext uri="{FF2B5EF4-FFF2-40B4-BE49-F238E27FC236}">
                <a16:creationId xmlns:a16="http://schemas.microsoft.com/office/drawing/2014/main" id="{69E59485-DB79-4B43-A76A-C0C75056F52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39368" y="1922991"/>
            <a:ext cx="2459831" cy="2459831"/>
          </a:xfrm>
        </p:spPr>
      </p:pic>
    </p:spTree>
    <p:extLst>
      <p:ext uri="{BB962C8B-B14F-4D97-AF65-F5344CB8AC3E}">
        <p14:creationId xmlns:p14="http://schemas.microsoft.com/office/powerpoint/2010/main" val="797864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C0550-B956-433F-9F34-6825BDABAE7C}"/>
              </a:ext>
            </a:extLst>
          </p:cNvPr>
          <p:cNvSpPr>
            <a:spLocks noGrp="1"/>
          </p:cNvSpPr>
          <p:nvPr>
            <p:ph type="title"/>
          </p:nvPr>
        </p:nvSpPr>
        <p:spPr>
          <a:xfrm>
            <a:off x="677334" y="609600"/>
            <a:ext cx="8893386" cy="762000"/>
          </a:xfrm>
        </p:spPr>
        <p:txBody>
          <a:bodyPr>
            <a:normAutofit/>
          </a:bodyPr>
          <a:lstStyle/>
          <a:p>
            <a:r>
              <a:rPr lang="en-US" sz="4000" b="1" dirty="0">
                <a:solidFill>
                  <a:srgbClr val="FF0000"/>
                </a:solidFill>
              </a:rPr>
              <a:t>High Voltage End Covers/Black Tape</a:t>
            </a:r>
          </a:p>
        </p:txBody>
      </p:sp>
      <p:sp>
        <p:nvSpPr>
          <p:cNvPr id="3" name="Content Placeholder 2">
            <a:extLst>
              <a:ext uri="{FF2B5EF4-FFF2-40B4-BE49-F238E27FC236}">
                <a16:creationId xmlns:a16="http://schemas.microsoft.com/office/drawing/2014/main" id="{0F4E3761-5E65-4A17-BEBB-0D6FD74EC793}"/>
              </a:ext>
            </a:extLst>
          </p:cNvPr>
          <p:cNvSpPr>
            <a:spLocks noGrp="1"/>
          </p:cNvSpPr>
          <p:nvPr>
            <p:ph idx="1"/>
          </p:nvPr>
        </p:nvSpPr>
        <p:spPr>
          <a:xfrm>
            <a:off x="677334" y="1601789"/>
            <a:ext cx="8596668" cy="1933891"/>
          </a:xfrm>
        </p:spPr>
        <p:txBody>
          <a:bodyPr>
            <a:normAutofit/>
          </a:bodyPr>
          <a:lstStyle/>
          <a:p>
            <a:r>
              <a:rPr lang="en-US" sz="2800" dirty="0"/>
              <a:t>Always cover High Voltage cables so they don’t make contact when disconnected</a:t>
            </a:r>
          </a:p>
          <a:p>
            <a:r>
              <a:rPr lang="en-US" sz="2800" dirty="0"/>
              <a:t>Cover High Voltage Disconnect Openings</a:t>
            </a:r>
          </a:p>
        </p:txBody>
      </p:sp>
    </p:spTree>
    <p:extLst>
      <p:ext uri="{BB962C8B-B14F-4D97-AF65-F5344CB8AC3E}">
        <p14:creationId xmlns:p14="http://schemas.microsoft.com/office/powerpoint/2010/main" val="2432179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C3E75-377B-4C39-8288-B20CD96F9E68}"/>
              </a:ext>
            </a:extLst>
          </p:cNvPr>
          <p:cNvSpPr>
            <a:spLocks noGrp="1"/>
          </p:cNvSpPr>
          <p:nvPr>
            <p:ph type="title"/>
          </p:nvPr>
        </p:nvSpPr>
        <p:spPr/>
        <p:txBody>
          <a:bodyPr>
            <a:noAutofit/>
          </a:bodyPr>
          <a:lstStyle/>
          <a:p>
            <a:r>
              <a:rPr lang="en-US" sz="4000" b="1" dirty="0">
                <a:solidFill>
                  <a:srgbClr val="FF0000"/>
                </a:solidFill>
              </a:rPr>
              <a:t>Live Dead Live Tester/ or Battery</a:t>
            </a:r>
          </a:p>
        </p:txBody>
      </p:sp>
      <p:sp>
        <p:nvSpPr>
          <p:cNvPr id="3" name="Content Placeholder 2">
            <a:extLst>
              <a:ext uri="{FF2B5EF4-FFF2-40B4-BE49-F238E27FC236}">
                <a16:creationId xmlns:a16="http://schemas.microsoft.com/office/drawing/2014/main" id="{9CFCEF6B-F97D-4E89-86B9-A1AE8A58DB57}"/>
              </a:ext>
            </a:extLst>
          </p:cNvPr>
          <p:cNvSpPr>
            <a:spLocks noGrp="1"/>
          </p:cNvSpPr>
          <p:nvPr>
            <p:ph idx="1"/>
          </p:nvPr>
        </p:nvSpPr>
        <p:spPr>
          <a:xfrm>
            <a:off x="677334" y="2160590"/>
            <a:ext cx="5875866" cy="2321984"/>
          </a:xfrm>
        </p:spPr>
        <p:txBody>
          <a:bodyPr/>
          <a:lstStyle/>
          <a:p>
            <a:pPr lvl="0">
              <a:buClr>
                <a:srgbClr val="90C226"/>
              </a:buClr>
            </a:pPr>
            <a:r>
              <a:rPr lang="en-US" sz="2800" dirty="0">
                <a:solidFill>
                  <a:prstClr val="black">
                    <a:lumMod val="75000"/>
                    <a:lumOff val="25000"/>
                  </a:prstClr>
                </a:solidFill>
              </a:rPr>
              <a:t>Fluke PRV240 Proving Unit-</a:t>
            </a:r>
          </a:p>
          <a:p>
            <a:pPr lvl="0">
              <a:buClr>
                <a:srgbClr val="90C226"/>
              </a:buClr>
            </a:pPr>
            <a:r>
              <a:rPr lang="en-US" sz="2800" dirty="0">
                <a:solidFill>
                  <a:prstClr val="black">
                    <a:lumMod val="75000"/>
                    <a:lumOff val="25000"/>
                  </a:prstClr>
                </a:solidFill>
              </a:rPr>
              <a:t>Provides AC and DC 240-volt test!</a:t>
            </a:r>
          </a:p>
          <a:p>
            <a:pPr lvl="0">
              <a:buClr>
                <a:srgbClr val="90C226"/>
              </a:buClr>
            </a:pPr>
            <a:r>
              <a:rPr lang="en-US" sz="2800" dirty="0">
                <a:solidFill>
                  <a:prstClr val="black">
                    <a:lumMod val="75000"/>
                    <a:lumOff val="25000"/>
                  </a:prstClr>
                </a:solidFill>
              </a:rPr>
              <a:t>Battery was used in past to proof check meter!</a:t>
            </a:r>
          </a:p>
          <a:p>
            <a:endParaRPr lang="en-US" dirty="0"/>
          </a:p>
        </p:txBody>
      </p:sp>
      <p:pic>
        <p:nvPicPr>
          <p:cNvPr id="5" name="Picture 4">
            <a:extLst>
              <a:ext uri="{FF2B5EF4-FFF2-40B4-BE49-F238E27FC236}">
                <a16:creationId xmlns:a16="http://schemas.microsoft.com/office/drawing/2014/main" id="{F28EED97-A68A-4D38-BD5C-002CA80142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29400" y="1930400"/>
            <a:ext cx="2015066" cy="2321984"/>
          </a:xfrm>
          <a:prstGeom prst="rect">
            <a:avLst/>
          </a:prstGeom>
        </p:spPr>
      </p:pic>
    </p:spTree>
    <p:extLst>
      <p:ext uri="{BB962C8B-B14F-4D97-AF65-F5344CB8AC3E}">
        <p14:creationId xmlns:p14="http://schemas.microsoft.com/office/powerpoint/2010/main" val="4259032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F0E78-2AF7-4195-99AE-6082C0F86161}"/>
              </a:ext>
            </a:extLst>
          </p:cNvPr>
          <p:cNvSpPr>
            <a:spLocks noGrp="1"/>
          </p:cNvSpPr>
          <p:nvPr>
            <p:ph type="title"/>
          </p:nvPr>
        </p:nvSpPr>
        <p:spPr>
          <a:xfrm>
            <a:off x="677334" y="609600"/>
            <a:ext cx="8596668" cy="701040"/>
          </a:xfrm>
        </p:spPr>
        <p:txBody>
          <a:bodyPr>
            <a:normAutofit/>
          </a:bodyPr>
          <a:lstStyle/>
          <a:p>
            <a:r>
              <a:rPr lang="en-US" sz="4000" b="1" dirty="0">
                <a:solidFill>
                  <a:srgbClr val="FF0000"/>
                </a:solidFill>
              </a:rPr>
              <a:t>Insulated Tools</a:t>
            </a:r>
          </a:p>
        </p:txBody>
      </p:sp>
      <p:sp>
        <p:nvSpPr>
          <p:cNvPr id="3" name="Content Placeholder 2">
            <a:extLst>
              <a:ext uri="{FF2B5EF4-FFF2-40B4-BE49-F238E27FC236}">
                <a16:creationId xmlns:a16="http://schemas.microsoft.com/office/drawing/2014/main" id="{82010784-D961-4447-B402-387A22A12EDA}"/>
              </a:ext>
            </a:extLst>
          </p:cNvPr>
          <p:cNvSpPr>
            <a:spLocks noGrp="1"/>
          </p:cNvSpPr>
          <p:nvPr>
            <p:ph idx="1"/>
          </p:nvPr>
        </p:nvSpPr>
        <p:spPr>
          <a:xfrm>
            <a:off x="677334" y="1591629"/>
            <a:ext cx="8596668" cy="2218371"/>
          </a:xfrm>
        </p:spPr>
        <p:txBody>
          <a:bodyPr>
            <a:normAutofit/>
          </a:bodyPr>
          <a:lstStyle/>
          <a:p>
            <a:pPr marL="0" indent="0">
              <a:buNone/>
            </a:pPr>
            <a:r>
              <a:rPr lang="en-US" sz="2800" dirty="0"/>
              <a:t>1/4, 3/8 Ratchets, extensions 8-17 MM Sockets</a:t>
            </a:r>
          </a:p>
          <a:p>
            <a:pPr marL="0" indent="0">
              <a:buNone/>
            </a:pPr>
            <a:r>
              <a:rPr lang="en-US" sz="2800" dirty="0"/>
              <a:t>Phillips (#2) and Flat Bladed Screwdrivers</a:t>
            </a:r>
          </a:p>
          <a:p>
            <a:pPr marL="0" indent="0">
              <a:buNone/>
            </a:pPr>
            <a:r>
              <a:rPr lang="en-US" sz="2800" dirty="0"/>
              <a:t>Pliers, Wire Cutters, Needle Nose Pliers</a:t>
            </a:r>
          </a:p>
        </p:txBody>
      </p:sp>
    </p:spTree>
    <p:extLst>
      <p:ext uri="{BB962C8B-B14F-4D97-AF65-F5344CB8AC3E}">
        <p14:creationId xmlns:p14="http://schemas.microsoft.com/office/powerpoint/2010/main" val="3674495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2D7A7-1A94-4CFF-A0AF-395BB8D15497}"/>
              </a:ext>
            </a:extLst>
          </p:cNvPr>
          <p:cNvSpPr>
            <a:spLocks noGrp="1"/>
          </p:cNvSpPr>
          <p:nvPr>
            <p:ph type="title"/>
          </p:nvPr>
        </p:nvSpPr>
        <p:spPr>
          <a:xfrm>
            <a:off x="677334" y="609600"/>
            <a:ext cx="8596668" cy="741680"/>
          </a:xfrm>
        </p:spPr>
        <p:txBody>
          <a:bodyPr>
            <a:noAutofit/>
          </a:bodyPr>
          <a:lstStyle/>
          <a:p>
            <a:r>
              <a:rPr lang="en-US" sz="4000" b="1" dirty="0">
                <a:solidFill>
                  <a:srgbClr val="FF0000"/>
                </a:solidFill>
              </a:rPr>
              <a:t>Key Lock Box (Not Required)</a:t>
            </a:r>
            <a:endParaRPr lang="en-US" sz="4000" dirty="0"/>
          </a:p>
        </p:txBody>
      </p:sp>
      <p:sp>
        <p:nvSpPr>
          <p:cNvPr id="3" name="Content Placeholder 2">
            <a:extLst>
              <a:ext uri="{FF2B5EF4-FFF2-40B4-BE49-F238E27FC236}">
                <a16:creationId xmlns:a16="http://schemas.microsoft.com/office/drawing/2014/main" id="{518178A4-5C6E-4851-A1B9-96F1200EC8B4}"/>
              </a:ext>
            </a:extLst>
          </p:cNvPr>
          <p:cNvSpPr>
            <a:spLocks noGrp="1"/>
          </p:cNvSpPr>
          <p:nvPr>
            <p:ph idx="1"/>
          </p:nvPr>
        </p:nvSpPr>
        <p:spPr>
          <a:xfrm>
            <a:off x="677334" y="1591629"/>
            <a:ext cx="9005146" cy="2604451"/>
          </a:xfrm>
        </p:spPr>
        <p:txBody>
          <a:bodyPr>
            <a:normAutofit/>
          </a:bodyPr>
          <a:lstStyle/>
          <a:p>
            <a:r>
              <a:rPr lang="en-US" sz="2800" dirty="0"/>
              <a:t>Place to put keys/key fob away from vehicle</a:t>
            </a:r>
          </a:p>
          <a:p>
            <a:r>
              <a:rPr lang="en-US" sz="2800" dirty="0"/>
              <a:t>After placing key fob away from vehicle, make sure it won’t start or turn on! (possibly second fob)</a:t>
            </a:r>
          </a:p>
          <a:p>
            <a:r>
              <a:rPr lang="en-US" sz="2800" dirty="0"/>
              <a:t>Lockout Tag Out tag on Master Disconnect is a good idea!</a:t>
            </a:r>
          </a:p>
        </p:txBody>
      </p:sp>
    </p:spTree>
    <p:extLst>
      <p:ext uri="{BB962C8B-B14F-4D97-AF65-F5344CB8AC3E}">
        <p14:creationId xmlns:p14="http://schemas.microsoft.com/office/powerpoint/2010/main" val="3417500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A1765-8645-4E09-A01D-C961936F3CC8}"/>
              </a:ext>
            </a:extLst>
          </p:cNvPr>
          <p:cNvSpPr>
            <a:spLocks noGrp="1"/>
          </p:cNvSpPr>
          <p:nvPr>
            <p:ph type="title"/>
          </p:nvPr>
        </p:nvSpPr>
        <p:spPr>
          <a:xfrm>
            <a:off x="677334" y="609600"/>
            <a:ext cx="9502986" cy="1320800"/>
          </a:xfrm>
        </p:spPr>
        <p:txBody>
          <a:bodyPr>
            <a:noAutofit/>
          </a:bodyPr>
          <a:lstStyle/>
          <a:p>
            <a:r>
              <a:rPr lang="en-US" sz="4000" b="1" dirty="0">
                <a:solidFill>
                  <a:srgbClr val="FF0000"/>
                </a:solidFill>
              </a:rPr>
              <a:t>Technician Release Tool </a:t>
            </a:r>
            <a:br>
              <a:rPr lang="en-US" sz="4000" b="1" dirty="0">
                <a:solidFill>
                  <a:srgbClr val="FF0000"/>
                </a:solidFill>
              </a:rPr>
            </a:br>
            <a:r>
              <a:rPr lang="en-US" sz="4000" b="1" dirty="0">
                <a:solidFill>
                  <a:srgbClr val="FF0000"/>
                </a:solidFill>
              </a:rPr>
              <a:t>(Not Required)</a:t>
            </a:r>
          </a:p>
        </p:txBody>
      </p:sp>
      <p:sp>
        <p:nvSpPr>
          <p:cNvPr id="3" name="Content Placeholder 2">
            <a:extLst>
              <a:ext uri="{FF2B5EF4-FFF2-40B4-BE49-F238E27FC236}">
                <a16:creationId xmlns:a16="http://schemas.microsoft.com/office/drawing/2014/main" id="{7B4725CB-D902-4E07-AE9F-9BF229958C0B}"/>
              </a:ext>
            </a:extLst>
          </p:cNvPr>
          <p:cNvSpPr>
            <a:spLocks noGrp="1"/>
          </p:cNvSpPr>
          <p:nvPr>
            <p:ph idx="1"/>
          </p:nvPr>
        </p:nvSpPr>
        <p:spPr/>
        <p:txBody>
          <a:bodyPr/>
          <a:lstStyle/>
          <a:p>
            <a:r>
              <a:rPr lang="en-US" sz="2800" dirty="0"/>
              <a:t>Ford required technicians to have High Voltage Safety Hook or also called Technician Release Tool.</a:t>
            </a:r>
          </a:p>
          <a:p>
            <a:endParaRPr lang="en-US" sz="2800" dirty="0"/>
          </a:p>
          <a:p>
            <a:endParaRPr lang="en-US" dirty="0"/>
          </a:p>
          <a:p>
            <a:endParaRPr lang="en-US" dirty="0"/>
          </a:p>
        </p:txBody>
      </p:sp>
      <p:pic>
        <p:nvPicPr>
          <p:cNvPr id="7" name="Picture 6">
            <a:extLst>
              <a:ext uri="{FF2B5EF4-FFF2-40B4-BE49-F238E27FC236}">
                <a16:creationId xmlns:a16="http://schemas.microsoft.com/office/drawing/2014/main" id="{6706901A-FB2D-4A7A-9B76-7C6FD1DFA2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5334" y="3037371"/>
            <a:ext cx="3308411" cy="3003991"/>
          </a:xfrm>
          <a:prstGeom prst="rect">
            <a:avLst/>
          </a:prstGeom>
        </p:spPr>
      </p:pic>
    </p:spTree>
    <p:extLst>
      <p:ext uri="{BB962C8B-B14F-4D97-AF65-F5344CB8AC3E}">
        <p14:creationId xmlns:p14="http://schemas.microsoft.com/office/powerpoint/2010/main" val="37335068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E6BDC-25E8-407E-AC23-654D71C19220}"/>
              </a:ext>
            </a:extLst>
          </p:cNvPr>
          <p:cNvSpPr>
            <a:spLocks noGrp="1"/>
          </p:cNvSpPr>
          <p:nvPr>
            <p:ph type="title"/>
          </p:nvPr>
        </p:nvSpPr>
        <p:spPr>
          <a:xfrm>
            <a:off x="677334" y="609600"/>
            <a:ext cx="8596668" cy="741680"/>
          </a:xfrm>
        </p:spPr>
        <p:txBody>
          <a:bodyPr>
            <a:normAutofit/>
          </a:bodyPr>
          <a:lstStyle/>
          <a:p>
            <a:r>
              <a:rPr lang="en-US" sz="4000" b="1" dirty="0">
                <a:solidFill>
                  <a:srgbClr val="FF0000"/>
                </a:solidFill>
              </a:rPr>
              <a:t>Insulated Boots (Not Required)</a:t>
            </a:r>
            <a:endParaRPr lang="en-US" sz="4000" b="1" dirty="0"/>
          </a:p>
        </p:txBody>
      </p:sp>
      <p:sp>
        <p:nvSpPr>
          <p:cNvPr id="3" name="Content Placeholder 2">
            <a:extLst>
              <a:ext uri="{FF2B5EF4-FFF2-40B4-BE49-F238E27FC236}">
                <a16:creationId xmlns:a16="http://schemas.microsoft.com/office/drawing/2014/main" id="{A94321E1-81E9-4550-9621-6D4D532511CD}"/>
              </a:ext>
            </a:extLst>
          </p:cNvPr>
          <p:cNvSpPr>
            <a:spLocks noGrp="1"/>
          </p:cNvSpPr>
          <p:nvPr>
            <p:ph idx="1"/>
          </p:nvPr>
        </p:nvSpPr>
        <p:spPr>
          <a:xfrm>
            <a:off x="677334" y="1622109"/>
            <a:ext cx="8954346" cy="3031171"/>
          </a:xfrm>
        </p:spPr>
        <p:txBody>
          <a:bodyPr>
            <a:normAutofit/>
          </a:bodyPr>
          <a:lstStyle/>
          <a:p>
            <a:r>
              <a:rPr lang="en-US" sz="2800" dirty="0"/>
              <a:t>Not required but always a good idea when working with electrical!</a:t>
            </a:r>
          </a:p>
          <a:p>
            <a:r>
              <a:rPr lang="en-US" sz="2800" dirty="0"/>
              <a:t>There are other items you may need or that would be great to have but do your research and read service manuals. Testing and Safety on electric vehicles is always changing so be safe!</a:t>
            </a:r>
          </a:p>
        </p:txBody>
      </p:sp>
    </p:spTree>
    <p:extLst>
      <p:ext uri="{BB962C8B-B14F-4D97-AF65-F5344CB8AC3E}">
        <p14:creationId xmlns:p14="http://schemas.microsoft.com/office/powerpoint/2010/main" val="3387141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6D69E-7B96-49BD-B408-F4F8D4112985}"/>
              </a:ext>
            </a:extLst>
          </p:cNvPr>
          <p:cNvSpPr>
            <a:spLocks noGrp="1"/>
          </p:cNvSpPr>
          <p:nvPr>
            <p:ph type="title"/>
          </p:nvPr>
        </p:nvSpPr>
        <p:spPr>
          <a:xfrm>
            <a:off x="677334" y="609599"/>
            <a:ext cx="8596668" cy="1938867"/>
          </a:xfrm>
        </p:spPr>
        <p:txBody>
          <a:bodyPr>
            <a:normAutofit/>
          </a:bodyPr>
          <a:lstStyle/>
          <a:p>
            <a:pPr algn="ctr"/>
            <a:r>
              <a:rPr lang="en-US" sz="4000" b="1" dirty="0"/>
              <a:t>Knowledge Check:</a:t>
            </a:r>
            <a:br>
              <a:rPr lang="en-US" sz="4000" dirty="0">
                <a:solidFill>
                  <a:schemeClr val="tx1"/>
                </a:solidFill>
              </a:rPr>
            </a:br>
            <a:r>
              <a:rPr lang="en-US" dirty="0">
                <a:solidFill>
                  <a:schemeClr val="tx1"/>
                </a:solidFill>
              </a:rPr>
              <a:t>What Rating Voltmeter is required for testing electric vehicles?</a:t>
            </a:r>
            <a:endParaRPr lang="en-US" sz="3200" dirty="0"/>
          </a:p>
        </p:txBody>
      </p:sp>
      <p:sp>
        <p:nvSpPr>
          <p:cNvPr id="4" name="TextBox 3">
            <a:extLst>
              <a:ext uri="{FF2B5EF4-FFF2-40B4-BE49-F238E27FC236}">
                <a16:creationId xmlns:a16="http://schemas.microsoft.com/office/drawing/2014/main" id="{ED6301C1-012C-F8D7-BE50-6B264226AC95}"/>
              </a:ext>
            </a:extLst>
          </p:cNvPr>
          <p:cNvSpPr txBox="1"/>
          <p:nvPr/>
        </p:nvSpPr>
        <p:spPr>
          <a:xfrm>
            <a:off x="863600" y="2926080"/>
            <a:ext cx="8410402" cy="1815882"/>
          </a:xfrm>
          <a:prstGeom prst="rect">
            <a:avLst/>
          </a:prstGeom>
          <a:noFill/>
        </p:spPr>
        <p:txBody>
          <a:bodyPr wrap="square" rtlCol="0">
            <a:spAutoFit/>
          </a:bodyPr>
          <a:lstStyle/>
          <a:p>
            <a:pPr marL="514350" indent="-514350">
              <a:buFont typeface="+mj-lt"/>
              <a:buAutoNum type="alphaUcPeriod"/>
            </a:pPr>
            <a:r>
              <a:rPr lang="en-US" sz="2800" dirty="0">
                <a:solidFill>
                  <a:schemeClr val="tx1"/>
                </a:solidFill>
              </a:rPr>
              <a:t>CAT II 600 VOLTS</a:t>
            </a:r>
          </a:p>
          <a:p>
            <a:pPr marL="514350" indent="-514350">
              <a:buFont typeface="+mj-lt"/>
              <a:buAutoNum type="alphaUcPeriod"/>
            </a:pPr>
            <a:r>
              <a:rPr lang="en-US" sz="2800" dirty="0">
                <a:solidFill>
                  <a:schemeClr val="tx1"/>
                </a:solidFill>
              </a:rPr>
              <a:t>CAT II 1000 VOLTS</a:t>
            </a:r>
          </a:p>
          <a:p>
            <a:pPr marL="514350" indent="-514350">
              <a:buFont typeface="+mj-lt"/>
              <a:buAutoNum type="alphaUcPeriod"/>
            </a:pPr>
            <a:r>
              <a:rPr lang="en-US" sz="2800" dirty="0">
                <a:solidFill>
                  <a:schemeClr val="tx1"/>
                </a:solidFill>
              </a:rPr>
              <a:t>CAT III 600 VOLTS</a:t>
            </a:r>
          </a:p>
          <a:p>
            <a:pPr marL="514350" indent="-514350">
              <a:buFont typeface="+mj-lt"/>
              <a:buAutoNum type="alphaUcPeriod"/>
            </a:pPr>
            <a:r>
              <a:rPr lang="en-US" sz="2800" dirty="0">
                <a:solidFill>
                  <a:schemeClr val="tx1"/>
                </a:solidFill>
              </a:rPr>
              <a:t>CAT III 1000 VOLTS</a:t>
            </a:r>
            <a:endParaRPr lang="en-US" dirty="0"/>
          </a:p>
        </p:txBody>
      </p:sp>
    </p:spTree>
    <p:extLst>
      <p:ext uri="{BB962C8B-B14F-4D97-AF65-F5344CB8AC3E}">
        <p14:creationId xmlns:p14="http://schemas.microsoft.com/office/powerpoint/2010/main" val="13884066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CCFA39-D7FE-4A24-ABD7-6BD7ECD61539}"/>
              </a:ext>
            </a:extLst>
          </p:cNvPr>
          <p:cNvSpPr>
            <a:spLocks noGrp="1"/>
          </p:cNvSpPr>
          <p:nvPr>
            <p:ph idx="1"/>
          </p:nvPr>
        </p:nvSpPr>
        <p:spPr>
          <a:xfrm>
            <a:off x="787401" y="4952999"/>
            <a:ext cx="8596668" cy="3492896"/>
          </a:xfrm>
        </p:spPr>
        <p:txBody>
          <a:bodyPr/>
          <a:lstStyle/>
          <a:p>
            <a:endParaRPr lang="en-US" dirty="0"/>
          </a:p>
          <a:p>
            <a:endParaRPr lang="en-US" sz="3200" dirty="0">
              <a:solidFill>
                <a:schemeClr val="tx1"/>
              </a:solidFill>
            </a:endParaRPr>
          </a:p>
          <a:p>
            <a:endParaRPr lang="en-US" dirty="0"/>
          </a:p>
        </p:txBody>
      </p:sp>
      <p:sp>
        <p:nvSpPr>
          <p:cNvPr id="6" name="TextBox 5">
            <a:extLst>
              <a:ext uri="{FF2B5EF4-FFF2-40B4-BE49-F238E27FC236}">
                <a16:creationId xmlns:a16="http://schemas.microsoft.com/office/drawing/2014/main" id="{6B1189C9-5F71-4E66-A270-3F913F31F89A}"/>
              </a:ext>
            </a:extLst>
          </p:cNvPr>
          <p:cNvSpPr txBox="1"/>
          <p:nvPr/>
        </p:nvSpPr>
        <p:spPr>
          <a:xfrm>
            <a:off x="787401" y="670559"/>
            <a:ext cx="6756400" cy="707886"/>
          </a:xfrm>
          <a:prstGeom prst="rect">
            <a:avLst/>
          </a:prstGeom>
          <a:noFill/>
        </p:spPr>
        <p:txBody>
          <a:bodyPr wrap="square" rtlCol="0">
            <a:spAutoFit/>
          </a:bodyPr>
          <a:lstStyle/>
          <a:p>
            <a:r>
              <a:rPr lang="en-US" sz="4000" b="1" dirty="0">
                <a:solidFill>
                  <a:schemeClr val="accent1"/>
                </a:solidFill>
              </a:rPr>
              <a:t>Correct Answer:</a:t>
            </a:r>
          </a:p>
        </p:txBody>
      </p:sp>
      <p:sp>
        <p:nvSpPr>
          <p:cNvPr id="2" name="TextBox 1">
            <a:extLst>
              <a:ext uri="{FF2B5EF4-FFF2-40B4-BE49-F238E27FC236}">
                <a16:creationId xmlns:a16="http://schemas.microsoft.com/office/drawing/2014/main" id="{C2179330-B0A6-7544-AAB6-88BDDFC70480}"/>
              </a:ext>
            </a:extLst>
          </p:cNvPr>
          <p:cNvSpPr txBox="1"/>
          <p:nvPr/>
        </p:nvSpPr>
        <p:spPr>
          <a:xfrm>
            <a:off x="863600" y="1615440"/>
            <a:ext cx="8410402" cy="1815882"/>
          </a:xfrm>
          <a:prstGeom prst="rect">
            <a:avLst/>
          </a:prstGeom>
          <a:noFill/>
        </p:spPr>
        <p:txBody>
          <a:bodyPr wrap="square" rtlCol="0">
            <a:spAutoFit/>
          </a:bodyPr>
          <a:lstStyle/>
          <a:p>
            <a:pPr marL="514350" indent="-514350">
              <a:buFont typeface="+mj-lt"/>
              <a:buAutoNum type="alphaUcPeriod"/>
            </a:pPr>
            <a:r>
              <a:rPr lang="en-US" sz="2800" dirty="0">
                <a:solidFill>
                  <a:schemeClr val="tx1"/>
                </a:solidFill>
              </a:rPr>
              <a:t>CAT II 600 VOLTS</a:t>
            </a:r>
          </a:p>
          <a:p>
            <a:pPr marL="514350" indent="-514350">
              <a:buFont typeface="+mj-lt"/>
              <a:buAutoNum type="alphaUcPeriod"/>
            </a:pPr>
            <a:r>
              <a:rPr lang="en-US" sz="2800" dirty="0">
                <a:solidFill>
                  <a:schemeClr val="tx1"/>
                </a:solidFill>
              </a:rPr>
              <a:t>CAT II 1000 VOLTS</a:t>
            </a:r>
          </a:p>
          <a:p>
            <a:pPr marL="514350" indent="-514350">
              <a:buFont typeface="+mj-lt"/>
              <a:buAutoNum type="alphaUcPeriod"/>
            </a:pPr>
            <a:r>
              <a:rPr lang="en-US" sz="2800" dirty="0">
                <a:solidFill>
                  <a:schemeClr val="tx1"/>
                </a:solidFill>
              </a:rPr>
              <a:t>CAT III 600 VOLTS</a:t>
            </a:r>
          </a:p>
          <a:p>
            <a:pPr marL="514350" indent="-514350">
              <a:buFont typeface="+mj-lt"/>
              <a:buAutoNum type="alphaUcPeriod"/>
            </a:pPr>
            <a:r>
              <a:rPr lang="en-US" sz="2800" dirty="0">
                <a:solidFill>
                  <a:schemeClr val="tx1"/>
                </a:solidFill>
                <a:highlight>
                  <a:srgbClr val="FFFF00"/>
                </a:highlight>
              </a:rPr>
              <a:t>CAT III 1000 VOLTS</a:t>
            </a:r>
            <a:endParaRPr lang="en-US" dirty="0">
              <a:highlight>
                <a:srgbClr val="FFFF00"/>
              </a:highlight>
            </a:endParaRPr>
          </a:p>
        </p:txBody>
      </p:sp>
    </p:spTree>
    <p:extLst>
      <p:ext uri="{BB962C8B-B14F-4D97-AF65-F5344CB8AC3E}">
        <p14:creationId xmlns:p14="http://schemas.microsoft.com/office/powerpoint/2010/main" val="427727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3F8B1-809D-4312-8AC8-6453271F4F7B}"/>
              </a:ext>
            </a:extLst>
          </p:cNvPr>
          <p:cNvSpPr>
            <a:spLocks noGrp="1"/>
          </p:cNvSpPr>
          <p:nvPr>
            <p:ph type="title"/>
          </p:nvPr>
        </p:nvSpPr>
        <p:spPr>
          <a:xfrm>
            <a:off x="677333" y="609600"/>
            <a:ext cx="8957733" cy="770467"/>
          </a:xfrm>
        </p:spPr>
        <p:txBody>
          <a:bodyPr>
            <a:noAutofit/>
          </a:bodyPr>
          <a:lstStyle/>
          <a:p>
            <a:r>
              <a:rPr lang="en-US" sz="4000" b="1" dirty="0">
                <a:solidFill>
                  <a:srgbClr val="FF0000"/>
                </a:solidFill>
              </a:rPr>
              <a:t>Safety Equipment- Required</a:t>
            </a:r>
          </a:p>
        </p:txBody>
      </p:sp>
      <p:sp>
        <p:nvSpPr>
          <p:cNvPr id="3" name="Content Placeholder 2">
            <a:extLst>
              <a:ext uri="{FF2B5EF4-FFF2-40B4-BE49-F238E27FC236}">
                <a16:creationId xmlns:a16="http://schemas.microsoft.com/office/drawing/2014/main" id="{88160813-35DD-4812-ADB5-2B3F3030392E}"/>
              </a:ext>
            </a:extLst>
          </p:cNvPr>
          <p:cNvSpPr>
            <a:spLocks noGrp="1"/>
          </p:cNvSpPr>
          <p:nvPr>
            <p:ph idx="1"/>
          </p:nvPr>
        </p:nvSpPr>
        <p:spPr>
          <a:xfrm>
            <a:off x="677333" y="1684866"/>
            <a:ext cx="8596668" cy="4472094"/>
          </a:xfrm>
        </p:spPr>
        <p:txBody>
          <a:bodyPr>
            <a:normAutofit/>
          </a:bodyPr>
          <a:lstStyle/>
          <a:p>
            <a:r>
              <a:rPr lang="en-US" sz="3200" dirty="0"/>
              <a:t>1. Class 0 Insulated Rubber Gloves</a:t>
            </a:r>
          </a:p>
          <a:p>
            <a:r>
              <a:rPr lang="en-US" sz="3200" dirty="0"/>
              <a:t>2. Safety Glasses</a:t>
            </a:r>
          </a:p>
          <a:p>
            <a:r>
              <a:rPr lang="en-US" sz="3200" dirty="0"/>
              <a:t>3. CAT III Multimeter 1000 Volt</a:t>
            </a:r>
          </a:p>
          <a:p>
            <a:r>
              <a:rPr lang="en-US" sz="3200" dirty="0"/>
              <a:t>4. Service Information</a:t>
            </a:r>
          </a:p>
          <a:p>
            <a:r>
              <a:rPr lang="en-US" sz="3200" dirty="0"/>
              <a:t>5. Scan Tool</a:t>
            </a:r>
          </a:p>
          <a:p>
            <a:r>
              <a:rPr lang="en-US" sz="3200" dirty="0"/>
              <a:t>6. Safety Cones/ Caution Tape</a:t>
            </a:r>
          </a:p>
          <a:p>
            <a:r>
              <a:rPr lang="en-US" sz="3200" dirty="0"/>
              <a:t>7. Fire Extinguisher</a:t>
            </a:r>
            <a:endParaRPr lang="en-US" sz="1400" dirty="0"/>
          </a:p>
        </p:txBody>
      </p:sp>
    </p:spTree>
    <p:extLst>
      <p:ext uri="{BB962C8B-B14F-4D97-AF65-F5344CB8AC3E}">
        <p14:creationId xmlns:p14="http://schemas.microsoft.com/office/powerpoint/2010/main" val="27003761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E12AA-FC34-4FF9-9A16-3AFBF5805F3E}"/>
              </a:ext>
            </a:extLst>
          </p:cNvPr>
          <p:cNvSpPr>
            <a:spLocks noGrp="1"/>
          </p:cNvSpPr>
          <p:nvPr>
            <p:ph type="title"/>
          </p:nvPr>
        </p:nvSpPr>
        <p:spPr>
          <a:xfrm>
            <a:off x="677334" y="619759"/>
            <a:ext cx="9188026" cy="1947333"/>
          </a:xfrm>
        </p:spPr>
        <p:txBody>
          <a:bodyPr>
            <a:noAutofit/>
          </a:bodyPr>
          <a:lstStyle/>
          <a:p>
            <a:pPr algn="ctr"/>
            <a:r>
              <a:rPr lang="en-US" sz="4000" b="1" dirty="0"/>
              <a:t>Knowledge Check:</a:t>
            </a:r>
            <a:br>
              <a:rPr lang="en-US" sz="4000" dirty="0">
                <a:solidFill>
                  <a:schemeClr val="tx1"/>
                </a:solidFill>
              </a:rPr>
            </a:br>
            <a:r>
              <a:rPr lang="en-US" dirty="0">
                <a:solidFill>
                  <a:schemeClr val="tx1"/>
                </a:solidFill>
              </a:rPr>
              <a:t>What is the minimum class glove for working with Hybrids/Electric Vehicles?</a:t>
            </a:r>
            <a:br>
              <a:rPr lang="en-US" dirty="0">
                <a:solidFill>
                  <a:schemeClr val="tx1"/>
                </a:solidFill>
              </a:rPr>
            </a:br>
            <a:endParaRPr lang="en-US" sz="4000" dirty="0">
              <a:solidFill>
                <a:schemeClr val="tx1"/>
              </a:solidFill>
            </a:endParaRPr>
          </a:p>
        </p:txBody>
      </p:sp>
      <p:sp>
        <p:nvSpPr>
          <p:cNvPr id="3" name="Content Placeholder 2">
            <a:extLst>
              <a:ext uri="{FF2B5EF4-FFF2-40B4-BE49-F238E27FC236}">
                <a16:creationId xmlns:a16="http://schemas.microsoft.com/office/drawing/2014/main" id="{935B612A-8AA5-4679-B86C-8432CCCA3425}"/>
              </a:ext>
            </a:extLst>
          </p:cNvPr>
          <p:cNvSpPr>
            <a:spLocks noGrp="1"/>
          </p:cNvSpPr>
          <p:nvPr>
            <p:ph idx="1"/>
          </p:nvPr>
        </p:nvSpPr>
        <p:spPr>
          <a:xfrm>
            <a:off x="677334" y="2976880"/>
            <a:ext cx="8596668" cy="2072640"/>
          </a:xfrm>
        </p:spPr>
        <p:txBody>
          <a:bodyPr>
            <a:normAutofit/>
          </a:bodyPr>
          <a:lstStyle/>
          <a:p>
            <a:pPr marL="514350" indent="-514350">
              <a:spcBef>
                <a:spcPts val="0"/>
              </a:spcBef>
              <a:buClr>
                <a:schemeClr val="tx1"/>
              </a:buClr>
              <a:buSzPct val="100000"/>
              <a:buFont typeface="+mj-lt"/>
              <a:buAutoNum type="alphaUcPeriod"/>
            </a:pPr>
            <a:r>
              <a:rPr lang="en-US" sz="2800" dirty="0">
                <a:solidFill>
                  <a:schemeClr val="tx1"/>
                </a:solidFill>
              </a:rPr>
              <a:t>Class 00</a:t>
            </a:r>
          </a:p>
          <a:p>
            <a:pPr marL="514350" indent="-514350">
              <a:spcBef>
                <a:spcPts val="0"/>
              </a:spcBef>
              <a:buClr>
                <a:schemeClr val="tx1"/>
              </a:buClr>
              <a:buSzPct val="100000"/>
              <a:buFont typeface="+mj-lt"/>
              <a:buAutoNum type="alphaUcPeriod"/>
            </a:pPr>
            <a:r>
              <a:rPr lang="en-US" sz="2800" dirty="0">
                <a:solidFill>
                  <a:schemeClr val="tx1"/>
                </a:solidFill>
              </a:rPr>
              <a:t>Class 0</a:t>
            </a:r>
          </a:p>
          <a:p>
            <a:pPr marL="514350" indent="-514350">
              <a:spcBef>
                <a:spcPts val="0"/>
              </a:spcBef>
              <a:buClr>
                <a:schemeClr val="tx1"/>
              </a:buClr>
              <a:buSzPct val="100000"/>
              <a:buFont typeface="+mj-lt"/>
              <a:buAutoNum type="alphaUcPeriod"/>
            </a:pPr>
            <a:r>
              <a:rPr lang="en-US" sz="2800" dirty="0">
                <a:solidFill>
                  <a:schemeClr val="tx1"/>
                </a:solidFill>
              </a:rPr>
              <a:t>Class 1</a:t>
            </a:r>
          </a:p>
          <a:p>
            <a:pPr marL="514350" indent="-514350">
              <a:spcBef>
                <a:spcPts val="0"/>
              </a:spcBef>
              <a:buClr>
                <a:schemeClr val="tx1"/>
              </a:buClr>
              <a:buSzPct val="100000"/>
              <a:buFont typeface="+mj-lt"/>
              <a:buAutoNum type="alphaUcPeriod"/>
            </a:pPr>
            <a:r>
              <a:rPr lang="en-US" sz="2800" dirty="0">
                <a:solidFill>
                  <a:schemeClr val="tx1"/>
                </a:solidFill>
              </a:rPr>
              <a:t>Class 2</a:t>
            </a:r>
          </a:p>
        </p:txBody>
      </p:sp>
    </p:spTree>
    <p:extLst>
      <p:ext uri="{BB962C8B-B14F-4D97-AF65-F5344CB8AC3E}">
        <p14:creationId xmlns:p14="http://schemas.microsoft.com/office/powerpoint/2010/main" val="874700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5B612A-8AA5-4679-B86C-8432CCCA3425}"/>
              </a:ext>
            </a:extLst>
          </p:cNvPr>
          <p:cNvSpPr>
            <a:spLocks noGrp="1"/>
          </p:cNvSpPr>
          <p:nvPr>
            <p:ph idx="1"/>
          </p:nvPr>
        </p:nvSpPr>
        <p:spPr>
          <a:xfrm>
            <a:off x="787401" y="1605280"/>
            <a:ext cx="8699961" cy="3348962"/>
          </a:xfrm>
        </p:spPr>
        <p:txBody>
          <a:bodyPr>
            <a:normAutofit/>
          </a:bodyPr>
          <a:lstStyle/>
          <a:p>
            <a:pPr marL="514350" indent="-514350">
              <a:spcBef>
                <a:spcPts val="0"/>
              </a:spcBef>
              <a:buClr>
                <a:schemeClr val="tx1"/>
              </a:buClr>
              <a:buSzPct val="100000"/>
              <a:buFont typeface="+mj-lt"/>
              <a:buAutoNum type="alphaUcPeriod"/>
            </a:pPr>
            <a:r>
              <a:rPr lang="en-US" sz="3200" dirty="0">
                <a:solidFill>
                  <a:schemeClr val="tx1"/>
                </a:solidFill>
              </a:rPr>
              <a:t>Class 00</a:t>
            </a:r>
          </a:p>
          <a:p>
            <a:pPr marL="514350" indent="-514350">
              <a:spcBef>
                <a:spcPts val="0"/>
              </a:spcBef>
              <a:buClr>
                <a:schemeClr val="tx1"/>
              </a:buClr>
              <a:buSzPct val="100000"/>
              <a:buFont typeface="+mj-lt"/>
              <a:buAutoNum type="alphaUcPeriod"/>
            </a:pPr>
            <a:r>
              <a:rPr lang="en-US" sz="3200" dirty="0">
                <a:solidFill>
                  <a:schemeClr val="tx1"/>
                </a:solidFill>
                <a:highlight>
                  <a:srgbClr val="FFFF00"/>
                </a:highlight>
              </a:rPr>
              <a:t>Class 0</a:t>
            </a:r>
          </a:p>
          <a:p>
            <a:pPr marL="514350" indent="-514350">
              <a:spcBef>
                <a:spcPts val="0"/>
              </a:spcBef>
              <a:buClr>
                <a:schemeClr val="tx1"/>
              </a:buClr>
              <a:buSzPct val="100000"/>
              <a:buFont typeface="+mj-lt"/>
              <a:buAutoNum type="alphaUcPeriod"/>
            </a:pPr>
            <a:r>
              <a:rPr lang="en-US" sz="3200" dirty="0">
                <a:solidFill>
                  <a:schemeClr val="tx1"/>
                </a:solidFill>
              </a:rPr>
              <a:t>Class 1</a:t>
            </a:r>
          </a:p>
          <a:p>
            <a:pPr marL="514350" indent="-514350">
              <a:spcBef>
                <a:spcPts val="0"/>
              </a:spcBef>
              <a:buClr>
                <a:schemeClr val="tx1"/>
              </a:buClr>
              <a:buSzPct val="100000"/>
              <a:buFont typeface="+mj-lt"/>
              <a:buAutoNum type="alphaUcPeriod"/>
            </a:pPr>
            <a:r>
              <a:rPr lang="en-US" sz="3200" dirty="0">
                <a:solidFill>
                  <a:schemeClr val="tx1"/>
                </a:solidFill>
              </a:rPr>
              <a:t>Class 2</a:t>
            </a:r>
          </a:p>
        </p:txBody>
      </p:sp>
      <p:sp>
        <p:nvSpPr>
          <p:cNvPr id="6" name="TextBox 5">
            <a:extLst>
              <a:ext uri="{FF2B5EF4-FFF2-40B4-BE49-F238E27FC236}">
                <a16:creationId xmlns:a16="http://schemas.microsoft.com/office/drawing/2014/main" id="{AE8FA8CC-E32E-A6EC-88B9-51053641CC11}"/>
              </a:ext>
            </a:extLst>
          </p:cNvPr>
          <p:cNvSpPr txBox="1"/>
          <p:nvPr/>
        </p:nvSpPr>
        <p:spPr>
          <a:xfrm>
            <a:off x="787401" y="670559"/>
            <a:ext cx="6756400" cy="707886"/>
          </a:xfrm>
          <a:prstGeom prst="rect">
            <a:avLst/>
          </a:prstGeom>
          <a:noFill/>
        </p:spPr>
        <p:txBody>
          <a:bodyPr wrap="square" rtlCol="0">
            <a:spAutoFit/>
          </a:bodyPr>
          <a:lstStyle/>
          <a:p>
            <a:r>
              <a:rPr lang="en-US" sz="4000" b="1" dirty="0">
                <a:solidFill>
                  <a:schemeClr val="accent1"/>
                </a:solidFill>
              </a:rPr>
              <a:t>Correct Answer:</a:t>
            </a:r>
          </a:p>
        </p:txBody>
      </p:sp>
    </p:spTree>
    <p:extLst>
      <p:ext uri="{BB962C8B-B14F-4D97-AF65-F5344CB8AC3E}">
        <p14:creationId xmlns:p14="http://schemas.microsoft.com/office/powerpoint/2010/main" val="1874336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6" name="Group 35">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7"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8"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9" name="Isosceles Triangle 38">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0"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2"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3" name="Isosceles Triangle 42">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4" name="Isosceles Triangle 43">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useBgFill="1">
        <p:nvSpPr>
          <p:cNvPr id="45" name="Rectangle 44">
            <a:extLst>
              <a:ext uri="{FF2B5EF4-FFF2-40B4-BE49-F238E27FC236}">
                <a16:creationId xmlns:a16="http://schemas.microsoft.com/office/drawing/2014/main" id="{2783C067-F8BF-4755-B516-8A0CD74CF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Isosceles Triangle 45">
            <a:extLst>
              <a:ext uri="{FF2B5EF4-FFF2-40B4-BE49-F238E27FC236}">
                <a16:creationId xmlns:a16="http://schemas.microsoft.com/office/drawing/2014/main" id="{2ED796EC-E7FF-46DB-B912-FB08BF12AA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a:extLst>
              <a:ext uri="{FF2B5EF4-FFF2-40B4-BE49-F238E27FC236}">
                <a16:creationId xmlns:a16="http://schemas.microsoft.com/office/drawing/2014/main" id="{549A2DAB-B431-487D-95AD-BB0FECB49E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alpha val="88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7" name="Rectangle 27">
            <a:extLst>
              <a:ext uri="{FF2B5EF4-FFF2-40B4-BE49-F238E27FC236}">
                <a16:creationId xmlns:a16="http://schemas.microsoft.com/office/drawing/2014/main" id="{0819F787-32B4-46A8-BC57-C6571BCEE2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48" name="Straight Connector 47">
            <a:extLst>
              <a:ext uri="{FF2B5EF4-FFF2-40B4-BE49-F238E27FC236}">
                <a16:creationId xmlns:a16="http://schemas.microsoft.com/office/drawing/2014/main" id="{C5ECDEE1-7093-418F-9CF5-24EEB115C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045062AF-EB11-4651-BC4A-4DA21768DE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5" name="Title 4">
            <a:extLst>
              <a:ext uri="{FF2B5EF4-FFF2-40B4-BE49-F238E27FC236}">
                <a16:creationId xmlns:a16="http://schemas.microsoft.com/office/drawing/2014/main" id="{123EEA6F-3877-CD57-2598-58F0FA55A86D}"/>
              </a:ext>
            </a:extLst>
          </p:cNvPr>
          <p:cNvSpPr>
            <a:spLocks noGrp="1"/>
          </p:cNvSpPr>
          <p:nvPr>
            <p:ph type="title"/>
          </p:nvPr>
        </p:nvSpPr>
        <p:spPr>
          <a:xfrm>
            <a:off x="1507067" y="1397000"/>
            <a:ext cx="7766936" cy="2653836"/>
          </a:xfrm>
        </p:spPr>
        <p:txBody>
          <a:bodyPr vert="horz" lIns="91440" tIns="45720" rIns="91440" bIns="45720" rtlCol="0" anchor="b">
            <a:normAutofit/>
          </a:bodyPr>
          <a:lstStyle/>
          <a:p>
            <a:pPr algn="r"/>
            <a:r>
              <a:rPr lang="en-US" sz="5400" dirty="0"/>
              <a:t>Electric/Hybrid Vehicle Components</a:t>
            </a:r>
          </a:p>
        </p:txBody>
      </p:sp>
    </p:spTree>
    <p:extLst>
      <p:ext uri="{BB962C8B-B14F-4D97-AF65-F5344CB8AC3E}">
        <p14:creationId xmlns:p14="http://schemas.microsoft.com/office/powerpoint/2010/main" val="42195120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56B432-3E91-9890-9F16-D44D90A54657}"/>
              </a:ext>
            </a:extLst>
          </p:cNvPr>
          <p:cNvSpPr>
            <a:spLocks noGrp="1"/>
          </p:cNvSpPr>
          <p:nvPr>
            <p:ph type="title"/>
          </p:nvPr>
        </p:nvSpPr>
        <p:spPr>
          <a:xfrm>
            <a:off x="677334" y="609600"/>
            <a:ext cx="8596668" cy="721360"/>
          </a:xfrm>
        </p:spPr>
        <p:txBody>
          <a:bodyPr>
            <a:normAutofit/>
          </a:bodyPr>
          <a:lstStyle/>
          <a:p>
            <a:r>
              <a:rPr lang="en-US" sz="4000" b="1" dirty="0"/>
              <a:t>Major Components</a:t>
            </a:r>
          </a:p>
        </p:txBody>
      </p:sp>
      <p:sp>
        <p:nvSpPr>
          <p:cNvPr id="5" name="Content Placeholder 4">
            <a:extLst>
              <a:ext uri="{FF2B5EF4-FFF2-40B4-BE49-F238E27FC236}">
                <a16:creationId xmlns:a16="http://schemas.microsoft.com/office/drawing/2014/main" id="{D48762F8-75B1-620C-0AA7-0B7389846791}"/>
              </a:ext>
            </a:extLst>
          </p:cNvPr>
          <p:cNvSpPr>
            <a:spLocks noGrp="1"/>
          </p:cNvSpPr>
          <p:nvPr>
            <p:ph idx="1"/>
          </p:nvPr>
        </p:nvSpPr>
        <p:spPr>
          <a:xfrm>
            <a:off x="677334" y="1625601"/>
            <a:ext cx="8596668" cy="4094479"/>
          </a:xfrm>
        </p:spPr>
        <p:txBody>
          <a:bodyPr numCol="2">
            <a:noAutofit/>
          </a:bodyPr>
          <a:lstStyle/>
          <a:p>
            <a:r>
              <a:rPr lang="en-US" sz="2800" dirty="0"/>
              <a:t>Traction battery pack</a:t>
            </a:r>
          </a:p>
          <a:p>
            <a:r>
              <a:rPr lang="en-US" sz="2800" dirty="0"/>
              <a:t>DC-DC Converter</a:t>
            </a:r>
          </a:p>
          <a:p>
            <a:r>
              <a:rPr lang="en-US" sz="2800" dirty="0"/>
              <a:t>Electric motor</a:t>
            </a:r>
          </a:p>
          <a:p>
            <a:r>
              <a:rPr lang="en-US" sz="2800" dirty="0"/>
              <a:t>Power inverter</a:t>
            </a:r>
          </a:p>
          <a:p>
            <a:r>
              <a:rPr lang="en-US" sz="2800" dirty="0"/>
              <a:t>Charge Port</a:t>
            </a:r>
          </a:p>
          <a:p>
            <a:r>
              <a:rPr lang="en-US" sz="2800" dirty="0"/>
              <a:t>Onboard charger</a:t>
            </a:r>
          </a:p>
          <a:p>
            <a:r>
              <a:rPr lang="en-US" sz="2800" dirty="0"/>
              <a:t>Controller</a:t>
            </a:r>
          </a:p>
          <a:p>
            <a:r>
              <a:rPr lang="en-US" sz="2800" dirty="0"/>
              <a:t>Auxiliary batteries</a:t>
            </a:r>
          </a:p>
          <a:p>
            <a:r>
              <a:rPr lang="en-US" sz="2800" dirty="0"/>
              <a:t>Thermal system (cooling)</a:t>
            </a:r>
          </a:p>
          <a:p>
            <a:r>
              <a:rPr lang="en-US" sz="2800" dirty="0"/>
              <a:t>Transmission</a:t>
            </a:r>
          </a:p>
        </p:txBody>
      </p:sp>
    </p:spTree>
    <p:extLst>
      <p:ext uri="{BB962C8B-B14F-4D97-AF65-F5344CB8AC3E}">
        <p14:creationId xmlns:p14="http://schemas.microsoft.com/office/powerpoint/2010/main" val="32214974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74E64-63FC-4329-8D85-C18320ADF0C9}"/>
              </a:ext>
            </a:extLst>
          </p:cNvPr>
          <p:cNvSpPr>
            <a:spLocks noGrp="1"/>
          </p:cNvSpPr>
          <p:nvPr>
            <p:ph type="title"/>
          </p:nvPr>
        </p:nvSpPr>
        <p:spPr>
          <a:xfrm>
            <a:off x="677334" y="643467"/>
            <a:ext cx="8596668" cy="829733"/>
          </a:xfrm>
        </p:spPr>
        <p:txBody>
          <a:bodyPr>
            <a:normAutofit/>
          </a:bodyPr>
          <a:lstStyle/>
          <a:p>
            <a:r>
              <a:rPr lang="en-US" sz="4000" b="1" dirty="0"/>
              <a:t>1. Traction Battery Pack</a:t>
            </a:r>
          </a:p>
        </p:txBody>
      </p:sp>
      <p:sp>
        <p:nvSpPr>
          <p:cNvPr id="3" name="Content Placeholder 2">
            <a:extLst>
              <a:ext uri="{FF2B5EF4-FFF2-40B4-BE49-F238E27FC236}">
                <a16:creationId xmlns:a16="http://schemas.microsoft.com/office/drawing/2014/main" id="{1C06A300-6D70-4649-B14F-A2A00CB6004E}"/>
              </a:ext>
            </a:extLst>
          </p:cNvPr>
          <p:cNvSpPr>
            <a:spLocks noGrp="1"/>
          </p:cNvSpPr>
          <p:nvPr>
            <p:ph idx="1"/>
          </p:nvPr>
        </p:nvSpPr>
        <p:spPr>
          <a:xfrm>
            <a:off x="677334" y="1574799"/>
            <a:ext cx="9533466" cy="4466563"/>
          </a:xfrm>
        </p:spPr>
        <p:txBody>
          <a:bodyPr>
            <a:normAutofit/>
          </a:bodyPr>
          <a:lstStyle/>
          <a:p>
            <a:pPr fontAlgn="base"/>
            <a:r>
              <a:rPr lang="en-US" sz="2800" dirty="0">
                <a:solidFill>
                  <a:srgbClr val="494B51"/>
                </a:solidFill>
                <a:latin typeface="Trebuchet MS (Body)"/>
              </a:rPr>
              <a:t>Traction battery pack is also known as </a:t>
            </a:r>
            <a:r>
              <a:rPr lang="en-US" sz="2800" u="sng" dirty="0">
                <a:solidFill>
                  <a:srgbClr val="494B51"/>
                </a:solidFill>
                <a:latin typeface="Trebuchet MS (Body)"/>
                <a:hlinkClick r:id="rId2">
                  <a:extLst>
                    <a:ext uri="{A12FA001-AC4F-418D-AE19-62706E023703}">
                      <ahyp:hlinkClr xmlns:ahyp="http://schemas.microsoft.com/office/drawing/2018/hyperlinkcolor" val="tx"/>
                    </a:ext>
                  </a:extLst>
                </a:hlinkClick>
              </a:rPr>
              <a:t>Electric vehicle battery (EVB)</a:t>
            </a:r>
            <a:r>
              <a:rPr lang="en-US" sz="2800" dirty="0">
                <a:solidFill>
                  <a:srgbClr val="494B51"/>
                </a:solidFill>
                <a:latin typeface="Trebuchet MS (Body)"/>
              </a:rPr>
              <a:t>. It powers the electric motors of an electric vehicle. The battery acts as an electrical storage system. It stores energy in the form DC current. The range will be higher with increasing kW of the battery. The life and operation of the battery depends on its design. The lifetime of a traction battery pack is estimated to be 200,000 miles.</a:t>
            </a:r>
          </a:p>
          <a:p>
            <a:endParaRPr lang="en-US" sz="2800" dirty="0">
              <a:latin typeface="Trebuchet MS (Body)"/>
            </a:endParaRPr>
          </a:p>
        </p:txBody>
      </p:sp>
      <p:pic>
        <p:nvPicPr>
          <p:cNvPr id="16" name="Picture 15">
            <a:extLst>
              <a:ext uri="{FF2B5EF4-FFF2-40B4-BE49-F238E27FC236}">
                <a16:creationId xmlns:a16="http://schemas.microsoft.com/office/drawing/2014/main" id="{1D93E8A1-D87D-40DB-822A-C2BB0C9658D8}"/>
              </a:ext>
            </a:extLst>
          </p:cNvPr>
          <p:cNvPicPr>
            <a:picLocks noChangeAspect="1"/>
          </p:cNvPicPr>
          <p:nvPr/>
        </p:nvPicPr>
        <p:blipFill rotWithShape="1">
          <a:blip r:embed="rId3"/>
          <a:srcRect t="6606" b="6983"/>
          <a:stretch/>
        </p:blipFill>
        <p:spPr>
          <a:xfrm>
            <a:off x="6065520" y="4775200"/>
            <a:ext cx="2926080" cy="2011680"/>
          </a:xfrm>
          <a:prstGeom prst="rect">
            <a:avLst/>
          </a:prstGeom>
        </p:spPr>
      </p:pic>
    </p:spTree>
    <p:extLst>
      <p:ext uri="{BB962C8B-B14F-4D97-AF65-F5344CB8AC3E}">
        <p14:creationId xmlns:p14="http://schemas.microsoft.com/office/powerpoint/2010/main" val="26824578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0327FC-4A47-4F73-91D8-8B680D3BFDE2}"/>
              </a:ext>
            </a:extLst>
          </p:cNvPr>
          <p:cNvSpPr>
            <a:spLocks noGrp="1"/>
          </p:cNvSpPr>
          <p:nvPr>
            <p:ph idx="1"/>
          </p:nvPr>
        </p:nvSpPr>
        <p:spPr>
          <a:xfrm>
            <a:off x="677334" y="1693336"/>
            <a:ext cx="8596668" cy="3183464"/>
          </a:xfrm>
        </p:spPr>
        <p:txBody>
          <a:bodyPr>
            <a:normAutofit/>
          </a:bodyPr>
          <a:lstStyle/>
          <a:p>
            <a:r>
              <a:rPr lang="en-US" sz="2800" dirty="0"/>
              <a:t>The traction battery pack delivers a constant voltage. But different components of electric vehicle has different requirements. The DC-DC convertor distributes the output power that is coming from the battery to a required level. It also provides the voltage required to charge the auxiliary battery.</a:t>
            </a:r>
            <a:endParaRPr lang="en-US" dirty="0"/>
          </a:p>
        </p:txBody>
      </p:sp>
      <p:pic>
        <p:nvPicPr>
          <p:cNvPr id="4" name="Picture 3">
            <a:extLst>
              <a:ext uri="{FF2B5EF4-FFF2-40B4-BE49-F238E27FC236}">
                <a16:creationId xmlns:a16="http://schemas.microsoft.com/office/drawing/2014/main" id="{83422D6B-16BB-4071-A721-BB4416B0FC40}"/>
              </a:ext>
            </a:extLst>
          </p:cNvPr>
          <p:cNvPicPr>
            <a:picLocks noChangeAspect="1"/>
          </p:cNvPicPr>
          <p:nvPr/>
        </p:nvPicPr>
        <p:blipFill>
          <a:blip r:embed="rId2"/>
          <a:stretch>
            <a:fillRect/>
          </a:stretch>
        </p:blipFill>
        <p:spPr>
          <a:xfrm>
            <a:off x="5950775" y="195427"/>
            <a:ext cx="3243398" cy="1428206"/>
          </a:xfrm>
          <a:prstGeom prst="rect">
            <a:avLst/>
          </a:prstGeom>
        </p:spPr>
      </p:pic>
      <p:sp>
        <p:nvSpPr>
          <p:cNvPr id="5" name="Title 1">
            <a:extLst>
              <a:ext uri="{FF2B5EF4-FFF2-40B4-BE49-F238E27FC236}">
                <a16:creationId xmlns:a16="http://schemas.microsoft.com/office/drawing/2014/main" id="{28B85AB7-8B05-DD27-8898-A742FBA7C8B6}"/>
              </a:ext>
            </a:extLst>
          </p:cNvPr>
          <p:cNvSpPr>
            <a:spLocks noGrp="1"/>
          </p:cNvSpPr>
          <p:nvPr>
            <p:ph type="title"/>
          </p:nvPr>
        </p:nvSpPr>
        <p:spPr>
          <a:xfrm>
            <a:off x="677334" y="643467"/>
            <a:ext cx="8596668" cy="829733"/>
          </a:xfrm>
        </p:spPr>
        <p:txBody>
          <a:bodyPr>
            <a:normAutofit/>
          </a:bodyPr>
          <a:lstStyle/>
          <a:p>
            <a:r>
              <a:rPr lang="en-US" sz="4000" b="1" dirty="0"/>
              <a:t>2. DC-DC Converter</a:t>
            </a:r>
          </a:p>
        </p:txBody>
      </p:sp>
    </p:spTree>
    <p:extLst>
      <p:ext uri="{BB962C8B-B14F-4D97-AF65-F5344CB8AC3E}">
        <p14:creationId xmlns:p14="http://schemas.microsoft.com/office/powerpoint/2010/main" val="15280154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D3765B-362B-4543-B420-52DCDC653047}"/>
              </a:ext>
            </a:extLst>
          </p:cNvPr>
          <p:cNvSpPr>
            <a:spLocks noGrp="1"/>
          </p:cNvSpPr>
          <p:nvPr>
            <p:ph idx="1"/>
          </p:nvPr>
        </p:nvSpPr>
        <p:spPr>
          <a:xfrm>
            <a:off x="677334" y="1574800"/>
            <a:ext cx="8710506" cy="4486882"/>
          </a:xfrm>
        </p:spPr>
        <p:txBody>
          <a:bodyPr>
            <a:normAutofit fontScale="92500"/>
          </a:bodyPr>
          <a:lstStyle/>
          <a:p>
            <a:r>
              <a:rPr lang="en-US" sz="2800" dirty="0"/>
              <a:t>Electric traction motor is the main components of electric vehicles. The motor converts the electrical energy into kinetic energy. This energy rotates the wheels. Electric motor is the main components of electric vehicle that differentiates an electric car from conventional cars. An important feature of an electric motor is the regenerative braking mechanism. This mechanism slows down the vehicle by converting its kinetic energy into another form and storing it for future use. There are basically two types of motors DC and AC motors.</a:t>
            </a:r>
          </a:p>
        </p:txBody>
      </p:sp>
      <p:sp>
        <p:nvSpPr>
          <p:cNvPr id="6" name="Title 1">
            <a:extLst>
              <a:ext uri="{FF2B5EF4-FFF2-40B4-BE49-F238E27FC236}">
                <a16:creationId xmlns:a16="http://schemas.microsoft.com/office/drawing/2014/main" id="{569E0FCF-69DD-D768-C962-3C88D4434D1F}"/>
              </a:ext>
            </a:extLst>
          </p:cNvPr>
          <p:cNvSpPr>
            <a:spLocks noGrp="1"/>
          </p:cNvSpPr>
          <p:nvPr>
            <p:ph type="title"/>
          </p:nvPr>
        </p:nvSpPr>
        <p:spPr>
          <a:xfrm>
            <a:off x="677334" y="602827"/>
            <a:ext cx="8596668" cy="829733"/>
          </a:xfrm>
        </p:spPr>
        <p:txBody>
          <a:bodyPr>
            <a:normAutofit/>
          </a:bodyPr>
          <a:lstStyle/>
          <a:p>
            <a:r>
              <a:rPr lang="en-US" sz="4000" b="1" dirty="0"/>
              <a:t>3. Electric Motor</a:t>
            </a:r>
          </a:p>
        </p:txBody>
      </p:sp>
    </p:spTree>
    <p:extLst>
      <p:ext uri="{BB962C8B-B14F-4D97-AF65-F5344CB8AC3E}">
        <p14:creationId xmlns:p14="http://schemas.microsoft.com/office/powerpoint/2010/main" val="19293566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F94BE-E204-E393-2E7D-732A323359F9}"/>
              </a:ext>
            </a:extLst>
          </p:cNvPr>
          <p:cNvSpPr>
            <a:spLocks noGrp="1"/>
          </p:cNvSpPr>
          <p:nvPr>
            <p:ph type="title"/>
          </p:nvPr>
        </p:nvSpPr>
        <p:spPr>
          <a:xfrm>
            <a:off x="677334" y="609600"/>
            <a:ext cx="8596668" cy="690880"/>
          </a:xfrm>
        </p:spPr>
        <p:txBody>
          <a:bodyPr>
            <a:noAutofit/>
          </a:bodyPr>
          <a:lstStyle/>
          <a:p>
            <a:r>
              <a:rPr lang="en-US" sz="4000" b="1" dirty="0"/>
              <a:t>4. Power Inverter</a:t>
            </a:r>
          </a:p>
        </p:txBody>
      </p:sp>
      <p:sp>
        <p:nvSpPr>
          <p:cNvPr id="3" name="Content Placeholder 2">
            <a:extLst>
              <a:ext uri="{FF2B5EF4-FFF2-40B4-BE49-F238E27FC236}">
                <a16:creationId xmlns:a16="http://schemas.microsoft.com/office/drawing/2014/main" id="{DAA4F2E7-172F-9691-0480-0A9A3F0B1BD6}"/>
              </a:ext>
            </a:extLst>
          </p:cNvPr>
          <p:cNvSpPr>
            <a:spLocks noGrp="1"/>
          </p:cNvSpPr>
          <p:nvPr>
            <p:ph idx="1"/>
          </p:nvPr>
        </p:nvSpPr>
        <p:spPr>
          <a:xfrm>
            <a:off x="677334" y="1615441"/>
            <a:ext cx="8596668" cy="4425922"/>
          </a:xfrm>
        </p:spPr>
        <p:txBody>
          <a:bodyPr>
            <a:normAutofit/>
          </a:bodyPr>
          <a:lstStyle/>
          <a:p>
            <a:r>
              <a:rPr lang="en-US" sz="2800" dirty="0"/>
              <a:t>It coverts DC power from the batteries to AC power. It also converts the AC current generated during regenerative braking into DC current. This is further used to recharge the batteries.</a:t>
            </a:r>
          </a:p>
        </p:txBody>
      </p:sp>
    </p:spTree>
    <p:extLst>
      <p:ext uri="{BB962C8B-B14F-4D97-AF65-F5344CB8AC3E}">
        <p14:creationId xmlns:p14="http://schemas.microsoft.com/office/powerpoint/2010/main" val="42511799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B172898-2F2D-4B1B-833B-778A5F6C642F}"/>
              </a:ext>
            </a:extLst>
          </p:cNvPr>
          <p:cNvPicPr>
            <a:picLocks noChangeAspect="1"/>
          </p:cNvPicPr>
          <p:nvPr/>
        </p:nvPicPr>
        <p:blipFill>
          <a:blip r:embed="rId2"/>
          <a:stretch>
            <a:fillRect/>
          </a:stretch>
        </p:blipFill>
        <p:spPr>
          <a:xfrm>
            <a:off x="6844937" y="4329611"/>
            <a:ext cx="2508068" cy="1497875"/>
          </a:xfrm>
          <a:prstGeom prst="rect">
            <a:avLst/>
          </a:prstGeom>
        </p:spPr>
      </p:pic>
      <p:sp>
        <p:nvSpPr>
          <p:cNvPr id="7" name="Title 1">
            <a:extLst>
              <a:ext uri="{FF2B5EF4-FFF2-40B4-BE49-F238E27FC236}">
                <a16:creationId xmlns:a16="http://schemas.microsoft.com/office/drawing/2014/main" id="{89F4CEEB-893C-214C-40FE-24E266B69370}"/>
              </a:ext>
            </a:extLst>
          </p:cNvPr>
          <p:cNvSpPr>
            <a:spLocks noGrp="1"/>
          </p:cNvSpPr>
          <p:nvPr>
            <p:ph type="title"/>
          </p:nvPr>
        </p:nvSpPr>
        <p:spPr>
          <a:xfrm>
            <a:off x="677334" y="609600"/>
            <a:ext cx="8596668" cy="690880"/>
          </a:xfrm>
        </p:spPr>
        <p:txBody>
          <a:bodyPr>
            <a:noAutofit/>
          </a:bodyPr>
          <a:lstStyle/>
          <a:p>
            <a:r>
              <a:rPr lang="en-US" sz="4000" b="1" dirty="0"/>
              <a:t>5. Charge Port</a:t>
            </a:r>
          </a:p>
        </p:txBody>
      </p:sp>
      <p:sp>
        <p:nvSpPr>
          <p:cNvPr id="8" name="Content Placeholder 2">
            <a:extLst>
              <a:ext uri="{FF2B5EF4-FFF2-40B4-BE49-F238E27FC236}">
                <a16:creationId xmlns:a16="http://schemas.microsoft.com/office/drawing/2014/main" id="{32CEB687-B855-20ED-4331-84B1C6C44F30}"/>
              </a:ext>
            </a:extLst>
          </p:cNvPr>
          <p:cNvSpPr>
            <a:spLocks noGrp="1"/>
          </p:cNvSpPr>
          <p:nvPr>
            <p:ph idx="1"/>
          </p:nvPr>
        </p:nvSpPr>
        <p:spPr>
          <a:xfrm>
            <a:off x="677334" y="1615441"/>
            <a:ext cx="8596668" cy="2397759"/>
          </a:xfrm>
        </p:spPr>
        <p:txBody>
          <a:bodyPr>
            <a:normAutofit/>
          </a:bodyPr>
          <a:lstStyle/>
          <a:p>
            <a:r>
              <a:rPr lang="en-US" sz="2800" dirty="0"/>
              <a:t>Electric Car Charging Port</a:t>
            </a:r>
          </a:p>
          <a:p>
            <a:r>
              <a:rPr lang="en-US" sz="2800" dirty="0"/>
              <a:t>The charge port connects the electric vehicle to an external supply. It charges the battery pack. The charge port is sometimes located in the front or rear part of electric vehicle components.</a:t>
            </a:r>
          </a:p>
        </p:txBody>
      </p:sp>
    </p:spTree>
    <p:extLst>
      <p:ext uri="{BB962C8B-B14F-4D97-AF65-F5344CB8AC3E}">
        <p14:creationId xmlns:p14="http://schemas.microsoft.com/office/powerpoint/2010/main" val="31036853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A62D530-EB9E-4B04-9F7B-63037E0ADE4F}"/>
              </a:ext>
            </a:extLst>
          </p:cNvPr>
          <p:cNvPicPr>
            <a:picLocks noChangeAspect="1"/>
          </p:cNvPicPr>
          <p:nvPr/>
        </p:nvPicPr>
        <p:blipFill>
          <a:blip r:embed="rId2"/>
          <a:stretch>
            <a:fillRect/>
          </a:stretch>
        </p:blipFill>
        <p:spPr>
          <a:xfrm>
            <a:off x="4284073" y="3869690"/>
            <a:ext cx="2857500" cy="2857500"/>
          </a:xfrm>
          <a:prstGeom prst="rect">
            <a:avLst/>
          </a:prstGeom>
        </p:spPr>
      </p:pic>
      <p:sp>
        <p:nvSpPr>
          <p:cNvPr id="5" name="Title 1">
            <a:extLst>
              <a:ext uri="{FF2B5EF4-FFF2-40B4-BE49-F238E27FC236}">
                <a16:creationId xmlns:a16="http://schemas.microsoft.com/office/drawing/2014/main" id="{F334DA87-0573-B571-B242-2B41DF8EFE5C}"/>
              </a:ext>
            </a:extLst>
          </p:cNvPr>
          <p:cNvSpPr>
            <a:spLocks noGrp="1"/>
          </p:cNvSpPr>
          <p:nvPr>
            <p:ph type="title"/>
          </p:nvPr>
        </p:nvSpPr>
        <p:spPr>
          <a:xfrm>
            <a:off x="677334" y="609600"/>
            <a:ext cx="8596668" cy="690880"/>
          </a:xfrm>
        </p:spPr>
        <p:txBody>
          <a:bodyPr>
            <a:noAutofit/>
          </a:bodyPr>
          <a:lstStyle/>
          <a:p>
            <a:r>
              <a:rPr lang="en-US" sz="4000" b="1" dirty="0"/>
              <a:t>6. Onboard Charger</a:t>
            </a:r>
          </a:p>
        </p:txBody>
      </p:sp>
      <p:sp>
        <p:nvSpPr>
          <p:cNvPr id="6" name="Content Placeholder 2">
            <a:extLst>
              <a:ext uri="{FF2B5EF4-FFF2-40B4-BE49-F238E27FC236}">
                <a16:creationId xmlns:a16="http://schemas.microsoft.com/office/drawing/2014/main" id="{7D6C6136-9C05-0AD0-B20B-E358A78F8C08}"/>
              </a:ext>
            </a:extLst>
          </p:cNvPr>
          <p:cNvSpPr txBox="1">
            <a:spLocks/>
          </p:cNvSpPr>
          <p:nvPr/>
        </p:nvSpPr>
        <p:spPr>
          <a:xfrm>
            <a:off x="677334" y="1615441"/>
            <a:ext cx="8596668" cy="2397759"/>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sz="2800"/>
              <a:t>Onboard charger is used to convert the AC supply received from the charge port to DC supply. The on-board charger is located and installed inside the car. It monitors various battery characteristics and controls the current flowing inside the battery pack.</a:t>
            </a:r>
            <a:endParaRPr lang="en-US" sz="2800" dirty="0"/>
          </a:p>
        </p:txBody>
      </p:sp>
    </p:spTree>
    <p:extLst>
      <p:ext uri="{BB962C8B-B14F-4D97-AF65-F5344CB8AC3E}">
        <p14:creationId xmlns:p14="http://schemas.microsoft.com/office/powerpoint/2010/main" val="1236418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C1699-0664-4BCF-B63C-18C62C2FA4C5}"/>
              </a:ext>
            </a:extLst>
          </p:cNvPr>
          <p:cNvSpPr>
            <a:spLocks noGrp="1"/>
          </p:cNvSpPr>
          <p:nvPr>
            <p:ph type="title"/>
          </p:nvPr>
        </p:nvSpPr>
        <p:spPr>
          <a:xfrm>
            <a:off x="609600" y="576569"/>
            <a:ext cx="10744200" cy="754392"/>
          </a:xfrm>
        </p:spPr>
        <p:txBody>
          <a:bodyPr>
            <a:normAutofit/>
          </a:bodyPr>
          <a:lstStyle/>
          <a:p>
            <a:r>
              <a:rPr lang="en-US" sz="4000" b="1" dirty="0">
                <a:solidFill>
                  <a:srgbClr val="FF0000"/>
                </a:solidFill>
              </a:rPr>
              <a:t>Safety Equipment- Required, cont.</a:t>
            </a:r>
          </a:p>
        </p:txBody>
      </p:sp>
      <p:sp>
        <p:nvSpPr>
          <p:cNvPr id="3" name="Content Placeholder 2">
            <a:extLst>
              <a:ext uri="{FF2B5EF4-FFF2-40B4-BE49-F238E27FC236}">
                <a16:creationId xmlns:a16="http://schemas.microsoft.com/office/drawing/2014/main" id="{211FDEDD-8C55-47BC-9EEF-331893C9E87A}"/>
              </a:ext>
            </a:extLst>
          </p:cNvPr>
          <p:cNvSpPr>
            <a:spLocks noGrp="1"/>
          </p:cNvSpPr>
          <p:nvPr>
            <p:ph idx="1"/>
          </p:nvPr>
        </p:nvSpPr>
        <p:spPr>
          <a:xfrm>
            <a:off x="609600" y="1643605"/>
            <a:ext cx="9702799" cy="4553995"/>
          </a:xfrm>
        </p:spPr>
        <p:txBody>
          <a:bodyPr>
            <a:noAutofit/>
          </a:bodyPr>
          <a:lstStyle/>
          <a:p>
            <a:r>
              <a:rPr lang="en-US" sz="3200" dirty="0"/>
              <a:t>8. Megger/Insulation Tester Meter</a:t>
            </a:r>
          </a:p>
          <a:p>
            <a:r>
              <a:rPr lang="en-US" sz="3200" dirty="0"/>
              <a:t>9. High Voltage End Covers/ Black Tape</a:t>
            </a:r>
          </a:p>
          <a:p>
            <a:r>
              <a:rPr lang="en-US" sz="3200" dirty="0"/>
              <a:t>10. Live Dead Live Tester/ or Battery</a:t>
            </a:r>
          </a:p>
          <a:p>
            <a:r>
              <a:rPr lang="en-US" sz="3200" dirty="0"/>
              <a:t>11. Insulated Tools</a:t>
            </a:r>
          </a:p>
          <a:p>
            <a:r>
              <a:rPr lang="en-US" sz="3200" dirty="0"/>
              <a:t>12. Key Lock Box (Not Required)</a:t>
            </a:r>
          </a:p>
          <a:p>
            <a:r>
              <a:rPr lang="en-US" sz="3200" dirty="0"/>
              <a:t>13. Insulated Boots (Not Required)</a:t>
            </a:r>
          </a:p>
          <a:p>
            <a:r>
              <a:rPr lang="en-US" sz="3200" dirty="0"/>
              <a:t>14. Technician Release Tool (Not Required)</a:t>
            </a:r>
          </a:p>
        </p:txBody>
      </p:sp>
    </p:spTree>
    <p:extLst>
      <p:ext uri="{BB962C8B-B14F-4D97-AF65-F5344CB8AC3E}">
        <p14:creationId xmlns:p14="http://schemas.microsoft.com/office/powerpoint/2010/main" val="41016902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F84FE4-F9EF-459F-8825-3F306FB4565F}"/>
              </a:ext>
            </a:extLst>
          </p:cNvPr>
          <p:cNvSpPr>
            <a:spLocks noGrp="1"/>
          </p:cNvSpPr>
          <p:nvPr>
            <p:ph idx="1"/>
          </p:nvPr>
        </p:nvSpPr>
        <p:spPr>
          <a:xfrm>
            <a:off x="677334" y="1605279"/>
            <a:ext cx="8596668" cy="3846803"/>
          </a:xfrm>
        </p:spPr>
        <p:txBody>
          <a:bodyPr/>
          <a:lstStyle/>
          <a:p>
            <a:r>
              <a:rPr lang="en-US" sz="2800" dirty="0"/>
              <a:t>Power electronics controller determines the working of an electric car. It performs the regulation of electrical energy from the batteries to the electric motors. The pedal set by the driver determines the speed of the car and frequency of variation of voltage that is input to the motor. It also controls the torque produced.</a:t>
            </a:r>
          </a:p>
        </p:txBody>
      </p:sp>
      <p:sp>
        <p:nvSpPr>
          <p:cNvPr id="4" name="Title 1">
            <a:extLst>
              <a:ext uri="{FF2B5EF4-FFF2-40B4-BE49-F238E27FC236}">
                <a16:creationId xmlns:a16="http://schemas.microsoft.com/office/drawing/2014/main" id="{500AD2E4-4D7D-A912-CD82-B6F19B72B37C}"/>
              </a:ext>
            </a:extLst>
          </p:cNvPr>
          <p:cNvSpPr>
            <a:spLocks noGrp="1"/>
          </p:cNvSpPr>
          <p:nvPr>
            <p:ph type="title"/>
          </p:nvPr>
        </p:nvSpPr>
        <p:spPr>
          <a:xfrm>
            <a:off x="677334" y="609600"/>
            <a:ext cx="8596668" cy="690880"/>
          </a:xfrm>
        </p:spPr>
        <p:txBody>
          <a:bodyPr>
            <a:noAutofit/>
          </a:bodyPr>
          <a:lstStyle/>
          <a:p>
            <a:r>
              <a:rPr lang="en-US" sz="4000" b="1" dirty="0"/>
              <a:t>7. Controller</a:t>
            </a:r>
          </a:p>
        </p:txBody>
      </p:sp>
    </p:spTree>
    <p:extLst>
      <p:ext uri="{BB962C8B-B14F-4D97-AF65-F5344CB8AC3E}">
        <p14:creationId xmlns:p14="http://schemas.microsoft.com/office/powerpoint/2010/main" val="7371549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6244BF-45C3-4FFA-A9B5-5542196F8EBA}"/>
              </a:ext>
            </a:extLst>
          </p:cNvPr>
          <p:cNvSpPr>
            <a:spLocks noGrp="1"/>
          </p:cNvSpPr>
          <p:nvPr>
            <p:ph idx="1"/>
          </p:nvPr>
        </p:nvSpPr>
        <p:spPr>
          <a:xfrm>
            <a:off x="677334" y="1524000"/>
            <a:ext cx="8596668" cy="3387431"/>
          </a:xfrm>
        </p:spPr>
        <p:txBody>
          <a:bodyPr/>
          <a:lstStyle/>
          <a:p>
            <a:r>
              <a:rPr lang="en-US" sz="2800" dirty="0"/>
              <a:t>Auxiliary batteries are the source of electrical energy for the accessories in electric vehicles. In the absence of the main battery, the auxiliary batteries will continue to charge the car. It prevents the voltage drop, produced during engine start, from affecting the electrical system.</a:t>
            </a:r>
          </a:p>
          <a:p>
            <a:endParaRPr lang="en-US" sz="2800" dirty="0"/>
          </a:p>
        </p:txBody>
      </p:sp>
      <p:pic>
        <p:nvPicPr>
          <p:cNvPr id="5" name="Picture 4">
            <a:extLst>
              <a:ext uri="{FF2B5EF4-FFF2-40B4-BE49-F238E27FC236}">
                <a16:creationId xmlns:a16="http://schemas.microsoft.com/office/drawing/2014/main" id="{B1F7ECE2-96EE-49E3-95B4-89A2390431AA}"/>
              </a:ext>
            </a:extLst>
          </p:cNvPr>
          <p:cNvPicPr>
            <a:picLocks noChangeAspect="1"/>
          </p:cNvPicPr>
          <p:nvPr/>
        </p:nvPicPr>
        <p:blipFill>
          <a:blip r:embed="rId2"/>
          <a:stretch>
            <a:fillRect/>
          </a:stretch>
        </p:blipFill>
        <p:spPr>
          <a:xfrm>
            <a:off x="3630930" y="4373880"/>
            <a:ext cx="2857500" cy="1905000"/>
          </a:xfrm>
          <a:prstGeom prst="rect">
            <a:avLst/>
          </a:prstGeom>
        </p:spPr>
      </p:pic>
      <p:sp>
        <p:nvSpPr>
          <p:cNvPr id="7" name="Title 1">
            <a:extLst>
              <a:ext uri="{FF2B5EF4-FFF2-40B4-BE49-F238E27FC236}">
                <a16:creationId xmlns:a16="http://schemas.microsoft.com/office/drawing/2014/main" id="{29CE4704-4A34-A7B1-0D11-78AF353391DC}"/>
              </a:ext>
            </a:extLst>
          </p:cNvPr>
          <p:cNvSpPr>
            <a:spLocks noGrp="1"/>
          </p:cNvSpPr>
          <p:nvPr>
            <p:ph type="title"/>
          </p:nvPr>
        </p:nvSpPr>
        <p:spPr>
          <a:xfrm>
            <a:off x="677334" y="609600"/>
            <a:ext cx="8596668" cy="690880"/>
          </a:xfrm>
        </p:spPr>
        <p:txBody>
          <a:bodyPr>
            <a:noAutofit/>
          </a:bodyPr>
          <a:lstStyle/>
          <a:p>
            <a:r>
              <a:rPr lang="en-US" sz="4000" b="1" dirty="0"/>
              <a:t>8. Auxiliary Batteries</a:t>
            </a:r>
          </a:p>
        </p:txBody>
      </p:sp>
    </p:spTree>
    <p:extLst>
      <p:ext uri="{BB962C8B-B14F-4D97-AF65-F5344CB8AC3E}">
        <p14:creationId xmlns:p14="http://schemas.microsoft.com/office/powerpoint/2010/main" val="6156172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A639ED-77E7-430C-89A0-6847BB8198C7}"/>
              </a:ext>
            </a:extLst>
          </p:cNvPr>
          <p:cNvSpPr>
            <a:spLocks noGrp="1"/>
          </p:cNvSpPr>
          <p:nvPr>
            <p:ph idx="1"/>
          </p:nvPr>
        </p:nvSpPr>
        <p:spPr>
          <a:xfrm>
            <a:off x="677334" y="1899920"/>
            <a:ext cx="8596668" cy="4141442"/>
          </a:xfrm>
        </p:spPr>
        <p:txBody>
          <a:bodyPr>
            <a:normAutofit/>
          </a:bodyPr>
          <a:lstStyle/>
          <a:p>
            <a:r>
              <a:rPr lang="en-US" sz="2800" dirty="0"/>
              <a:t>The thermal management system is responsible for maintaining an operating temperature for the main components of electric vehicle (EV) such as, electric motor, controller etc. It functions during charging as well to obtain maximum performance. It uses a combination of thermoelectric cooling, forced air cooling, and liquid cooling.</a:t>
            </a:r>
          </a:p>
        </p:txBody>
      </p:sp>
      <p:sp>
        <p:nvSpPr>
          <p:cNvPr id="4" name="Title 1">
            <a:extLst>
              <a:ext uri="{FF2B5EF4-FFF2-40B4-BE49-F238E27FC236}">
                <a16:creationId xmlns:a16="http://schemas.microsoft.com/office/drawing/2014/main" id="{997489A7-BC3D-6F6A-16AC-A2D5F8FF46A8}"/>
              </a:ext>
            </a:extLst>
          </p:cNvPr>
          <p:cNvSpPr>
            <a:spLocks noGrp="1"/>
          </p:cNvSpPr>
          <p:nvPr>
            <p:ph type="title"/>
          </p:nvPr>
        </p:nvSpPr>
        <p:spPr>
          <a:xfrm>
            <a:off x="677334" y="609600"/>
            <a:ext cx="8596668" cy="690880"/>
          </a:xfrm>
        </p:spPr>
        <p:txBody>
          <a:bodyPr>
            <a:noAutofit/>
          </a:bodyPr>
          <a:lstStyle/>
          <a:p>
            <a:r>
              <a:rPr lang="en-US" sz="4000" b="1" dirty="0"/>
              <a:t>9. Thermal System (cooling)</a:t>
            </a:r>
          </a:p>
        </p:txBody>
      </p:sp>
    </p:spTree>
    <p:extLst>
      <p:ext uri="{BB962C8B-B14F-4D97-AF65-F5344CB8AC3E}">
        <p14:creationId xmlns:p14="http://schemas.microsoft.com/office/powerpoint/2010/main" val="15017445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8BBB3E-A935-45EB-B8EC-E7DCDB25E581}"/>
              </a:ext>
            </a:extLst>
          </p:cNvPr>
          <p:cNvSpPr>
            <a:spLocks noGrp="1"/>
          </p:cNvSpPr>
          <p:nvPr>
            <p:ph idx="1"/>
          </p:nvPr>
        </p:nvSpPr>
        <p:spPr>
          <a:xfrm>
            <a:off x="677334" y="1615439"/>
            <a:ext cx="8596668" cy="2438401"/>
          </a:xfrm>
        </p:spPr>
        <p:txBody>
          <a:bodyPr/>
          <a:lstStyle/>
          <a:p>
            <a:r>
              <a:rPr lang="en-US" sz="2800" dirty="0"/>
              <a:t>The gearbox transfers the mechanical power from the electric motor to the wheels. The advantage of electric cars is that they do not require multi-speed transmissions. The transmission efficiency should be high to avoid power loss</a:t>
            </a:r>
            <a:r>
              <a:rPr lang="en-US" dirty="0"/>
              <a:t>.</a:t>
            </a:r>
          </a:p>
        </p:txBody>
      </p:sp>
      <p:sp>
        <p:nvSpPr>
          <p:cNvPr id="4" name="Title 1">
            <a:extLst>
              <a:ext uri="{FF2B5EF4-FFF2-40B4-BE49-F238E27FC236}">
                <a16:creationId xmlns:a16="http://schemas.microsoft.com/office/drawing/2014/main" id="{DA70FF0B-DB6B-25D3-C97C-768464C7DCB8}"/>
              </a:ext>
            </a:extLst>
          </p:cNvPr>
          <p:cNvSpPr>
            <a:spLocks noGrp="1"/>
          </p:cNvSpPr>
          <p:nvPr>
            <p:ph type="title"/>
          </p:nvPr>
        </p:nvSpPr>
        <p:spPr>
          <a:xfrm>
            <a:off x="677334" y="609600"/>
            <a:ext cx="8596668" cy="690880"/>
          </a:xfrm>
        </p:spPr>
        <p:txBody>
          <a:bodyPr>
            <a:noAutofit/>
          </a:bodyPr>
          <a:lstStyle/>
          <a:p>
            <a:r>
              <a:rPr lang="en-US" sz="4000" b="1" dirty="0"/>
              <a:t>10. Transmission</a:t>
            </a:r>
          </a:p>
        </p:txBody>
      </p:sp>
    </p:spTree>
    <p:extLst>
      <p:ext uri="{BB962C8B-B14F-4D97-AF65-F5344CB8AC3E}">
        <p14:creationId xmlns:p14="http://schemas.microsoft.com/office/powerpoint/2010/main" val="18998012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50A0-C218-4EB8-9FBD-73EC2DB4C039}"/>
              </a:ext>
            </a:extLst>
          </p:cNvPr>
          <p:cNvSpPr>
            <a:spLocks noGrp="1"/>
          </p:cNvSpPr>
          <p:nvPr>
            <p:ph type="title"/>
          </p:nvPr>
        </p:nvSpPr>
        <p:spPr>
          <a:xfrm>
            <a:off x="685799" y="1635760"/>
            <a:ext cx="8588203" cy="1620520"/>
          </a:xfrm>
        </p:spPr>
        <p:txBody>
          <a:bodyPr>
            <a:normAutofit fontScale="90000"/>
          </a:bodyPr>
          <a:lstStyle/>
          <a:p>
            <a:r>
              <a:rPr lang="en-US" sz="3600" dirty="0">
                <a:solidFill>
                  <a:schemeClr val="tx1"/>
                </a:solidFill>
              </a:rPr>
              <a:t>The Converter takes D/C High Voltage from High Voltage Battery and makes D/C Voltage to Charge Auxiliary </a:t>
            </a:r>
          </a:p>
        </p:txBody>
      </p:sp>
      <p:sp>
        <p:nvSpPr>
          <p:cNvPr id="3" name="Text Placeholder 2">
            <a:extLst>
              <a:ext uri="{FF2B5EF4-FFF2-40B4-BE49-F238E27FC236}">
                <a16:creationId xmlns:a16="http://schemas.microsoft.com/office/drawing/2014/main" id="{BB6263B5-4662-4EE9-9E4C-AE8E34404762}"/>
              </a:ext>
            </a:extLst>
          </p:cNvPr>
          <p:cNvSpPr>
            <a:spLocks noGrp="1"/>
          </p:cNvSpPr>
          <p:nvPr>
            <p:ph type="body" sz="quarter" idx="13"/>
          </p:nvPr>
        </p:nvSpPr>
        <p:spPr/>
        <p:txBody>
          <a:bodyPr/>
          <a:lstStyle/>
          <a:p>
            <a:r>
              <a:rPr lang="en-US" sz="3600" dirty="0">
                <a:solidFill>
                  <a:schemeClr val="tx1"/>
                </a:solidFill>
              </a:rPr>
              <a:t>True or False?</a:t>
            </a:r>
          </a:p>
        </p:txBody>
      </p:sp>
      <p:sp>
        <p:nvSpPr>
          <p:cNvPr id="4" name="Title 1">
            <a:extLst>
              <a:ext uri="{FF2B5EF4-FFF2-40B4-BE49-F238E27FC236}">
                <a16:creationId xmlns:a16="http://schemas.microsoft.com/office/drawing/2014/main" id="{596952CF-43E0-5F12-86B3-BC5B28128882}"/>
              </a:ext>
            </a:extLst>
          </p:cNvPr>
          <p:cNvSpPr txBox="1">
            <a:spLocks/>
          </p:cNvSpPr>
          <p:nvPr/>
        </p:nvSpPr>
        <p:spPr>
          <a:xfrm>
            <a:off x="677334" y="670560"/>
            <a:ext cx="9188026" cy="636692"/>
          </a:xfrm>
          <a:prstGeom prst="rect">
            <a:avLst/>
          </a:prstGeom>
        </p:spPr>
        <p:txBody>
          <a:bodyPr vert="horz" lIns="91440" tIns="45720" rIns="91440" bIns="45720" rtlCol="0" anchor="ctr">
            <a:noAutofit/>
          </a:bodyPr>
          <a:lstStyle>
            <a:lvl1pPr algn="l" defTabSz="457200" rtl="0" eaLnBrk="1" latinLnBrk="0" hangingPunct="1">
              <a:spcBef>
                <a:spcPct val="0"/>
              </a:spcBef>
              <a:buNone/>
              <a:defRPr sz="4400" b="0" kern="1200" cap="none">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000" b="1" dirty="0"/>
              <a:t>Knowledge Check:</a:t>
            </a:r>
            <a:endParaRPr lang="en-US" sz="4000" dirty="0">
              <a:solidFill>
                <a:schemeClr val="tx1"/>
              </a:solidFill>
            </a:endParaRPr>
          </a:p>
        </p:txBody>
      </p:sp>
    </p:spTree>
    <p:extLst>
      <p:ext uri="{BB962C8B-B14F-4D97-AF65-F5344CB8AC3E}">
        <p14:creationId xmlns:p14="http://schemas.microsoft.com/office/powerpoint/2010/main" val="18314246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50A0-C218-4EB8-9FBD-73EC2DB4C039}"/>
              </a:ext>
            </a:extLst>
          </p:cNvPr>
          <p:cNvSpPr>
            <a:spLocks noGrp="1"/>
          </p:cNvSpPr>
          <p:nvPr>
            <p:ph type="title"/>
          </p:nvPr>
        </p:nvSpPr>
        <p:spPr>
          <a:xfrm>
            <a:off x="685799" y="1899920"/>
            <a:ext cx="8588203" cy="1732280"/>
          </a:xfrm>
        </p:spPr>
        <p:txBody>
          <a:bodyPr>
            <a:normAutofit fontScale="90000"/>
          </a:bodyPr>
          <a:lstStyle/>
          <a:p>
            <a:r>
              <a:rPr lang="en-US" sz="3600" dirty="0">
                <a:solidFill>
                  <a:schemeClr val="tx1"/>
                </a:solidFill>
              </a:rPr>
              <a:t>The Converter takes D/C High Voltage from High Voltage Battery and makes D/C Voltage to Charge Auxiliary </a:t>
            </a:r>
          </a:p>
        </p:txBody>
      </p:sp>
      <p:sp>
        <p:nvSpPr>
          <p:cNvPr id="3" name="Text Placeholder 2">
            <a:extLst>
              <a:ext uri="{FF2B5EF4-FFF2-40B4-BE49-F238E27FC236}">
                <a16:creationId xmlns:a16="http://schemas.microsoft.com/office/drawing/2014/main" id="{BB6263B5-4662-4EE9-9E4C-AE8E34404762}"/>
              </a:ext>
            </a:extLst>
          </p:cNvPr>
          <p:cNvSpPr>
            <a:spLocks noGrp="1"/>
          </p:cNvSpPr>
          <p:nvPr>
            <p:ph type="body" sz="quarter" idx="13"/>
          </p:nvPr>
        </p:nvSpPr>
        <p:spPr/>
        <p:txBody>
          <a:bodyPr/>
          <a:lstStyle/>
          <a:p>
            <a:r>
              <a:rPr lang="en-US" sz="3600" dirty="0">
                <a:solidFill>
                  <a:schemeClr val="tx1"/>
                </a:solidFill>
                <a:highlight>
                  <a:srgbClr val="FFFF00"/>
                </a:highlight>
              </a:rPr>
              <a:t>True </a:t>
            </a:r>
            <a:r>
              <a:rPr lang="en-US" sz="3600" dirty="0">
                <a:solidFill>
                  <a:schemeClr val="tx1"/>
                </a:solidFill>
              </a:rPr>
              <a:t>or False</a:t>
            </a:r>
          </a:p>
        </p:txBody>
      </p:sp>
      <p:sp>
        <p:nvSpPr>
          <p:cNvPr id="4" name="TextBox 3">
            <a:extLst>
              <a:ext uri="{FF2B5EF4-FFF2-40B4-BE49-F238E27FC236}">
                <a16:creationId xmlns:a16="http://schemas.microsoft.com/office/drawing/2014/main" id="{9BEA5177-6B1B-ED46-14E4-7E386C8EB716}"/>
              </a:ext>
            </a:extLst>
          </p:cNvPr>
          <p:cNvSpPr txBox="1"/>
          <p:nvPr/>
        </p:nvSpPr>
        <p:spPr>
          <a:xfrm>
            <a:off x="787401" y="670559"/>
            <a:ext cx="6756400" cy="707886"/>
          </a:xfrm>
          <a:prstGeom prst="rect">
            <a:avLst/>
          </a:prstGeom>
          <a:noFill/>
        </p:spPr>
        <p:txBody>
          <a:bodyPr wrap="square" rtlCol="0">
            <a:spAutoFit/>
          </a:bodyPr>
          <a:lstStyle/>
          <a:p>
            <a:r>
              <a:rPr lang="en-US" sz="4000" b="1" dirty="0">
                <a:solidFill>
                  <a:schemeClr val="accent1"/>
                </a:solidFill>
              </a:rPr>
              <a:t>Correct Answer:</a:t>
            </a:r>
          </a:p>
        </p:txBody>
      </p:sp>
    </p:spTree>
    <p:extLst>
      <p:ext uri="{BB962C8B-B14F-4D97-AF65-F5344CB8AC3E}">
        <p14:creationId xmlns:p14="http://schemas.microsoft.com/office/powerpoint/2010/main" val="23138013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F8A380A-3339-8EB3-3D58-DBE3985DA60C}"/>
              </a:ext>
            </a:extLst>
          </p:cNvPr>
          <p:cNvSpPr>
            <a:spLocks noGrp="1"/>
          </p:cNvSpPr>
          <p:nvPr>
            <p:ph type="title"/>
          </p:nvPr>
        </p:nvSpPr>
        <p:spPr>
          <a:xfrm>
            <a:off x="677334" y="609600"/>
            <a:ext cx="8596668" cy="721360"/>
          </a:xfrm>
        </p:spPr>
        <p:txBody>
          <a:bodyPr>
            <a:noAutofit/>
          </a:bodyPr>
          <a:lstStyle/>
          <a:p>
            <a:r>
              <a:rPr lang="en-US" sz="4000" b="1" dirty="0"/>
              <a:t>Theory of Operation</a:t>
            </a:r>
          </a:p>
        </p:txBody>
      </p:sp>
      <p:sp>
        <p:nvSpPr>
          <p:cNvPr id="3" name="Content Placeholder 2">
            <a:extLst>
              <a:ext uri="{FF2B5EF4-FFF2-40B4-BE49-F238E27FC236}">
                <a16:creationId xmlns:a16="http://schemas.microsoft.com/office/drawing/2014/main" id="{7DC76A3F-A3AC-4553-A8F8-33C5D8485DC8}"/>
              </a:ext>
            </a:extLst>
          </p:cNvPr>
          <p:cNvSpPr>
            <a:spLocks noGrp="1"/>
          </p:cNvSpPr>
          <p:nvPr>
            <p:ph idx="1"/>
          </p:nvPr>
        </p:nvSpPr>
        <p:spPr>
          <a:xfrm>
            <a:off x="677334" y="1601789"/>
            <a:ext cx="8964506" cy="3880773"/>
          </a:xfrm>
        </p:spPr>
        <p:txBody>
          <a:bodyPr>
            <a:normAutofit/>
          </a:bodyPr>
          <a:lstStyle/>
          <a:p>
            <a:r>
              <a:rPr lang="en-US" sz="2800" dirty="0">
                <a:solidFill>
                  <a:schemeClr val="tx1"/>
                </a:solidFill>
              </a:rPr>
              <a:t>ASE Study guide: Types of Drivetrain Configurations</a:t>
            </a:r>
            <a:endParaRPr lang="en-US" sz="2800" dirty="0">
              <a:solidFill>
                <a:srgbClr val="C00000"/>
              </a:solidFill>
            </a:endParaRPr>
          </a:p>
          <a:p>
            <a:r>
              <a:rPr lang="en-US" sz="2800" dirty="0"/>
              <a:t>Test Information for the Light Duty Hybrid/Electric Vehicle Specialist Test (L3)</a:t>
            </a:r>
          </a:p>
          <a:p>
            <a:r>
              <a:rPr lang="en-US" sz="2800" dirty="0">
                <a:solidFill>
                  <a:srgbClr val="C00000"/>
                </a:solidFill>
                <a:hlinkClick r:id="rId2"/>
              </a:rPr>
              <a:t>https://www.ase.com/uploads/ASE_L3_Study_Guide_2023.pdf</a:t>
            </a:r>
            <a:endParaRPr lang="en-US" sz="2800" dirty="0">
              <a:solidFill>
                <a:srgbClr val="C00000"/>
              </a:solidFill>
            </a:endParaRPr>
          </a:p>
          <a:p>
            <a:endParaRPr lang="en-US" sz="2800" dirty="0">
              <a:solidFill>
                <a:srgbClr val="C00000"/>
              </a:solidFill>
            </a:endParaRPr>
          </a:p>
          <a:p>
            <a:endParaRPr lang="en-US" sz="6000" dirty="0">
              <a:solidFill>
                <a:srgbClr val="C00000"/>
              </a:solidFill>
            </a:endParaRPr>
          </a:p>
          <a:p>
            <a:endParaRPr lang="en-US" sz="6000" dirty="0">
              <a:solidFill>
                <a:srgbClr val="C00000"/>
              </a:solidFill>
            </a:endParaRPr>
          </a:p>
        </p:txBody>
      </p:sp>
    </p:spTree>
    <p:extLst>
      <p:ext uri="{BB962C8B-B14F-4D97-AF65-F5344CB8AC3E}">
        <p14:creationId xmlns:p14="http://schemas.microsoft.com/office/powerpoint/2010/main" val="29749373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B766F-C29C-4702-9515-807B17036629}"/>
              </a:ext>
            </a:extLst>
          </p:cNvPr>
          <p:cNvSpPr>
            <a:spLocks noGrp="1"/>
          </p:cNvSpPr>
          <p:nvPr>
            <p:ph type="title"/>
          </p:nvPr>
        </p:nvSpPr>
        <p:spPr>
          <a:xfrm>
            <a:off x="677334" y="609600"/>
            <a:ext cx="8596668" cy="680720"/>
          </a:xfrm>
        </p:spPr>
        <p:txBody>
          <a:bodyPr/>
          <a:lstStyle/>
          <a:p>
            <a:r>
              <a:rPr lang="en-US" dirty="0"/>
              <a:t>HV Control Module (HVCM)</a:t>
            </a:r>
          </a:p>
        </p:txBody>
      </p:sp>
      <p:sp>
        <p:nvSpPr>
          <p:cNvPr id="3" name="Content Placeholder 2">
            <a:extLst>
              <a:ext uri="{FF2B5EF4-FFF2-40B4-BE49-F238E27FC236}">
                <a16:creationId xmlns:a16="http://schemas.microsoft.com/office/drawing/2014/main" id="{09E8B658-8384-4499-96FC-02E9F173984D}"/>
              </a:ext>
            </a:extLst>
          </p:cNvPr>
          <p:cNvSpPr>
            <a:spLocks noGrp="1"/>
          </p:cNvSpPr>
          <p:nvPr>
            <p:ph idx="1"/>
          </p:nvPr>
        </p:nvSpPr>
        <p:spPr>
          <a:xfrm>
            <a:off x="482601" y="1615440"/>
            <a:ext cx="8596668" cy="3637279"/>
          </a:xfrm>
        </p:spPr>
        <p:txBody>
          <a:bodyPr>
            <a:noAutofit/>
          </a:bodyPr>
          <a:lstStyle/>
          <a:p>
            <a:r>
              <a:rPr lang="en-US" sz="2800" dirty="0"/>
              <a:t>The HV Control Module (HVCM) uses the SMR (System Main Relays) to control the HV connections between the HV battery and the motor inverter. </a:t>
            </a:r>
          </a:p>
          <a:p>
            <a:r>
              <a:rPr lang="en-US" sz="2800" dirty="0"/>
              <a:t>The HVCM monitors the HV current flow to ensure the HV inverter supply is correctly established, maintained, and shut down. </a:t>
            </a:r>
          </a:p>
        </p:txBody>
      </p:sp>
    </p:spTree>
    <p:extLst>
      <p:ext uri="{BB962C8B-B14F-4D97-AF65-F5344CB8AC3E}">
        <p14:creationId xmlns:p14="http://schemas.microsoft.com/office/powerpoint/2010/main" val="42367013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B766F-C29C-4702-9515-807B17036629}"/>
              </a:ext>
            </a:extLst>
          </p:cNvPr>
          <p:cNvSpPr>
            <a:spLocks noGrp="1"/>
          </p:cNvSpPr>
          <p:nvPr>
            <p:ph type="title"/>
          </p:nvPr>
        </p:nvSpPr>
        <p:spPr>
          <a:xfrm>
            <a:off x="677334" y="609600"/>
            <a:ext cx="8596668" cy="701040"/>
          </a:xfrm>
        </p:spPr>
        <p:txBody>
          <a:bodyPr/>
          <a:lstStyle/>
          <a:p>
            <a:r>
              <a:rPr lang="en-US" b="1" dirty="0"/>
              <a:t>HV Control Module (HVCM), cont.</a:t>
            </a:r>
          </a:p>
        </p:txBody>
      </p:sp>
      <p:sp>
        <p:nvSpPr>
          <p:cNvPr id="3" name="Content Placeholder 2">
            <a:extLst>
              <a:ext uri="{FF2B5EF4-FFF2-40B4-BE49-F238E27FC236}">
                <a16:creationId xmlns:a16="http://schemas.microsoft.com/office/drawing/2014/main" id="{09E8B658-8384-4499-96FC-02E9F173984D}"/>
              </a:ext>
            </a:extLst>
          </p:cNvPr>
          <p:cNvSpPr>
            <a:spLocks noGrp="1"/>
          </p:cNvSpPr>
          <p:nvPr>
            <p:ph idx="1"/>
          </p:nvPr>
        </p:nvSpPr>
        <p:spPr>
          <a:xfrm>
            <a:off x="491068" y="1645920"/>
            <a:ext cx="9343812" cy="4206240"/>
          </a:xfrm>
        </p:spPr>
        <p:txBody>
          <a:bodyPr>
            <a:noAutofit/>
          </a:bodyPr>
          <a:lstStyle/>
          <a:p>
            <a:r>
              <a:rPr lang="en-US" sz="2800" dirty="0"/>
              <a:t>This allows:</a:t>
            </a:r>
          </a:p>
          <a:p>
            <a:pPr lvl="1"/>
            <a:r>
              <a:rPr lang="en-US" sz="2800" dirty="0"/>
              <a:t>Regulated charging (during start-up) and discharging (during shut down) of the inverter capacitors.</a:t>
            </a:r>
          </a:p>
          <a:p>
            <a:pPr lvl="1"/>
            <a:r>
              <a:rPr lang="en-US" sz="2800" dirty="0"/>
              <a:t>Direct HV circuit connections between the inverter and HV battery after startup.</a:t>
            </a:r>
          </a:p>
          <a:p>
            <a:pPr lvl="1"/>
            <a:r>
              <a:rPr lang="en-US" sz="2800" dirty="0"/>
              <a:t>Diagnostic feedback to the HVCM of any potential HV circuit faults.</a:t>
            </a:r>
          </a:p>
        </p:txBody>
      </p:sp>
    </p:spTree>
    <p:extLst>
      <p:ext uri="{BB962C8B-B14F-4D97-AF65-F5344CB8AC3E}">
        <p14:creationId xmlns:p14="http://schemas.microsoft.com/office/powerpoint/2010/main" val="24207580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B766F-C29C-4702-9515-807B17036629}"/>
              </a:ext>
            </a:extLst>
          </p:cNvPr>
          <p:cNvSpPr>
            <a:spLocks noGrp="1"/>
          </p:cNvSpPr>
          <p:nvPr>
            <p:ph type="title"/>
          </p:nvPr>
        </p:nvSpPr>
        <p:spPr>
          <a:xfrm>
            <a:off x="677334" y="609600"/>
            <a:ext cx="8596668" cy="690880"/>
          </a:xfrm>
        </p:spPr>
        <p:txBody>
          <a:bodyPr/>
          <a:lstStyle/>
          <a:p>
            <a:r>
              <a:rPr lang="en-US" b="1" dirty="0"/>
              <a:t>HV Control Module (HVCM), cont.</a:t>
            </a:r>
          </a:p>
        </p:txBody>
      </p:sp>
      <p:sp>
        <p:nvSpPr>
          <p:cNvPr id="3" name="Content Placeholder 2">
            <a:extLst>
              <a:ext uri="{FF2B5EF4-FFF2-40B4-BE49-F238E27FC236}">
                <a16:creationId xmlns:a16="http://schemas.microsoft.com/office/drawing/2014/main" id="{09E8B658-8384-4499-96FC-02E9F173984D}"/>
              </a:ext>
            </a:extLst>
          </p:cNvPr>
          <p:cNvSpPr>
            <a:spLocks noGrp="1"/>
          </p:cNvSpPr>
          <p:nvPr>
            <p:ph idx="1"/>
          </p:nvPr>
        </p:nvSpPr>
        <p:spPr>
          <a:xfrm>
            <a:off x="677334" y="1651000"/>
            <a:ext cx="9299786" cy="4893733"/>
          </a:xfrm>
        </p:spPr>
        <p:txBody>
          <a:bodyPr>
            <a:noAutofit/>
          </a:bodyPr>
          <a:lstStyle/>
          <a:p>
            <a:r>
              <a:rPr lang="en-US" sz="2600" dirty="0"/>
              <a:t>The SMR startup process is as follows: (2nd Gen Prius)</a:t>
            </a:r>
          </a:p>
          <a:p>
            <a:r>
              <a:rPr lang="en-US" sz="2600" dirty="0"/>
              <a:t>Initially, all the relays are open and there are no paths to the negative and positive HV sources from the respective SMR outputs.</a:t>
            </a:r>
          </a:p>
          <a:p>
            <a:r>
              <a:rPr lang="en-US" sz="2600" dirty="0"/>
              <a:t>The HV SMR positive precharge control relay is closed to create a direct path from the HV SMR positive input to the SMR positive output. As the HV SMR positive pre-charge relay is  initially closed, there are no paths from the HV negative input to the SMR negative output and there should be no current within the HV circuit. (This checks SMR negative contactor for being shorted)</a:t>
            </a:r>
          </a:p>
        </p:txBody>
      </p:sp>
    </p:spTree>
    <p:extLst>
      <p:ext uri="{BB962C8B-B14F-4D97-AF65-F5344CB8AC3E}">
        <p14:creationId xmlns:p14="http://schemas.microsoft.com/office/powerpoint/2010/main" val="2125062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DA8D6-07A2-4840-A80C-972B8AAAF86E}"/>
              </a:ext>
            </a:extLst>
          </p:cNvPr>
          <p:cNvSpPr>
            <a:spLocks noGrp="1"/>
          </p:cNvSpPr>
          <p:nvPr>
            <p:ph type="title"/>
          </p:nvPr>
        </p:nvSpPr>
        <p:spPr>
          <a:xfrm>
            <a:off x="677333" y="508000"/>
            <a:ext cx="8812107" cy="1330960"/>
          </a:xfrm>
        </p:spPr>
        <p:txBody>
          <a:bodyPr>
            <a:normAutofit/>
          </a:bodyPr>
          <a:lstStyle/>
          <a:p>
            <a:r>
              <a:rPr lang="en-US" sz="4000" b="1" dirty="0">
                <a:solidFill>
                  <a:srgbClr val="FF0000"/>
                </a:solidFill>
              </a:rPr>
              <a:t>Class 0 Rubber Gloves/Lineman's Gloves</a:t>
            </a:r>
          </a:p>
        </p:txBody>
      </p:sp>
      <p:sp>
        <p:nvSpPr>
          <p:cNvPr id="3" name="Content Placeholder 2">
            <a:extLst>
              <a:ext uri="{FF2B5EF4-FFF2-40B4-BE49-F238E27FC236}">
                <a16:creationId xmlns:a16="http://schemas.microsoft.com/office/drawing/2014/main" id="{18BC0354-60E1-46DB-B67B-A3186A12FDA2}"/>
              </a:ext>
            </a:extLst>
          </p:cNvPr>
          <p:cNvSpPr>
            <a:spLocks noGrp="1"/>
          </p:cNvSpPr>
          <p:nvPr>
            <p:ph idx="1"/>
          </p:nvPr>
        </p:nvSpPr>
        <p:spPr>
          <a:xfrm>
            <a:off x="677334" y="2160589"/>
            <a:ext cx="8596668" cy="2370771"/>
          </a:xfrm>
        </p:spPr>
        <p:txBody>
          <a:bodyPr/>
          <a:lstStyle/>
          <a:p>
            <a:r>
              <a:rPr lang="en-US" sz="2800" dirty="0">
                <a:hlinkClick r:id="rId2"/>
              </a:rPr>
              <a:t>https://www.salisburyshop.com/salisbury-electrical-gloves-overview</a:t>
            </a:r>
            <a:endParaRPr lang="en-US" sz="2800" dirty="0"/>
          </a:p>
          <a:p>
            <a:r>
              <a:rPr lang="en-US" sz="2800" dirty="0">
                <a:solidFill>
                  <a:schemeClr val="tx1"/>
                </a:solidFill>
              </a:rPr>
              <a:t>2 pairs recommended</a:t>
            </a:r>
          </a:p>
          <a:p>
            <a:r>
              <a:rPr lang="en-US" sz="2800" dirty="0">
                <a:hlinkClick r:id="rId3"/>
              </a:rPr>
              <a:t>https://www.skarshaug.com/</a:t>
            </a:r>
            <a:endParaRPr lang="en-US" sz="3200" dirty="0"/>
          </a:p>
        </p:txBody>
      </p:sp>
    </p:spTree>
    <p:extLst>
      <p:ext uri="{BB962C8B-B14F-4D97-AF65-F5344CB8AC3E}">
        <p14:creationId xmlns:p14="http://schemas.microsoft.com/office/powerpoint/2010/main" val="2064809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B766F-C29C-4702-9515-807B17036629}"/>
              </a:ext>
            </a:extLst>
          </p:cNvPr>
          <p:cNvSpPr>
            <a:spLocks noGrp="1"/>
          </p:cNvSpPr>
          <p:nvPr>
            <p:ph type="title"/>
          </p:nvPr>
        </p:nvSpPr>
        <p:spPr>
          <a:xfrm>
            <a:off x="677334" y="609600"/>
            <a:ext cx="8596668" cy="660400"/>
          </a:xfrm>
        </p:spPr>
        <p:txBody>
          <a:bodyPr/>
          <a:lstStyle/>
          <a:p>
            <a:r>
              <a:rPr lang="en-US" b="1" dirty="0"/>
              <a:t>HV Control Module (HVCM), cont.</a:t>
            </a:r>
          </a:p>
        </p:txBody>
      </p:sp>
      <p:sp>
        <p:nvSpPr>
          <p:cNvPr id="3" name="Content Placeholder 2">
            <a:extLst>
              <a:ext uri="{FF2B5EF4-FFF2-40B4-BE49-F238E27FC236}">
                <a16:creationId xmlns:a16="http://schemas.microsoft.com/office/drawing/2014/main" id="{09E8B658-8384-4499-96FC-02E9F173984D}"/>
              </a:ext>
            </a:extLst>
          </p:cNvPr>
          <p:cNvSpPr>
            <a:spLocks noGrp="1"/>
          </p:cNvSpPr>
          <p:nvPr>
            <p:ph idx="1"/>
          </p:nvPr>
        </p:nvSpPr>
        <p:spPr>
          <a:xfrm>
            <a:off x="491068" y="1542800"/>
            <a:ext cx="8596668" cy="4786880"/>
          </a:xfrm>
        </p:spPr>
        <p:txBody>
          <a:bodyPr>
            <a:noAutofit/>
          </a:bodyPr>
          <a:lstStyle/>
          <a:p>
            <a:r>
              <a:rPr lang="en-US" sz="2800" dirty="0"/>
              <a:t>The HVCM then opens the HV SMR positive pre-charge relay and then closes Negative SMR relay and watches for current draw. (this checks SMR positive precharge relay for being shorted) </a:t>
            </a:r>
          </a:p>
          <a:p>
            <a:r>
              <a:rPr lang="en-US" sz="2800" dirty="0"/>
              <a:t>The HVCM then turns back on SMR Positive precharge relay to charge system capacitors. </a:t>
            </a:r>
          </a:p>
          <a:p>
            <a:r>
              <a:rPr lang="en-US" sz="2800" dirty="0"/>
              <a:t>The HV circuit current decreases toward zero (the SMR output voltage will increase toward the nominal HV battery voltage) as the capacitors become fully charged.</a:t>
            </a:r>
          </a:p>
          <a:p>
            <a:endParaRPr lang="en-US" sz="2800" dirty="0"/>
          </a:p>
        </p:txBody>
      </p:sp>
    </p:spTree>
    <p:extLst>
      <p:ext uri="{BB962C8B-B14F-4D97-AF65-F5344CB8AC3E}">
        <p14:creationId xmlns:p14="http://schemas.microsoft.com/office/powerpoint/2010/main" val="16668175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E8B658-8384-4499-96FC-02E9F173984D}"/>
              </a:ext>
            </a:extLst>
          </p:cNvPr>
          <p:cNvSpPr>
            <a:spLocks noGrp="1"/>
          </p:cNvSpPr>
          <p:nvPr>
            <p:ph idx="1"/>
          </p:nvPr>
        </p:nvSpPr>
        <p:spPr>
          <a:xfrm>
            <a:off x="677334" y="1634067"/>
            <a:ext cx="8596668" cy="3699933"/>
          </a:xfrm>
        </p:spPr>
        <p:txBody>
          <a:bodyPr>
            <a:noAutofit/>
          </a:bodyPr>
          <a:lstStyle/>
          <a:p>
            <a:r>
              <a:rPr lang="en-US" sz="2800" dirty="0"/>
              <a:t>When the HVCM detects that the HV circuit current is close to zero, it closes the HV SMR positive relay and opens the HV SMR positive pre-charge relay. This creates a direct path through the HV SMR positive relay.</a:t>
            </a:r>
          </a:p>
          <a:p>
            <a:r>
              <a:rPr lang="en-US" sz="2800" dirty="0"/>
              <a:t>After the startup process, the inverter is directly connected to the HV battery. This all happens in less than 1 second.</a:t>
            </a:r>
          </a:p>
        </p:txBody>
      </p:sp>
      <p:sp>
        <p:nvSpPr>
          <p:cNvPr id="6" name="Title 1">
            <a:extLst>
              <a:ext uri="{FF2B5EF4-FFF2-40B4-BE49-F238E27FC236}">
                <a16:creationId xmlns:a16="http://schemas.microsoft.com/office/drawing/2014/main" id="{943B8BFB-C438-61D3-2267-8304B1847C37}"/>
              </a:ext>
            </a:extLst>
          </p:cNvPr>
          <p:cNvSpPr>
            <a:spLocks noGrp="1"/>
          </p:cNvSpPr>
          <p:nvPr>
            <p:ph type="title"/>
          </p:nvPr>
        </p:nvSpPr>
        <p:spPr>
          <a:xfrm>
            <a:off x="677334" y="609600"/>
            <a:ext cx="8596668" cy="660400"/>
          </a:xfrm>
        </p:spPr>
        <p:txBody>
          <a:bodyPr/>
          <a:lstStyle/>
          <a:p>
            <a:r>
              <a:rPr lang="en-US" b="1" dirty="0"/>
              <a:t>HV Control Module (HVCM), cont.</a:t>
            </a:r>
          </a:p>
        </p:txBody>
      </p:sp>
    </p:spTree>
    <p:extLst>
      <p:ext uri="{BB962C8B-B14F-4D97-AF65-F5344CB8AC3E}">
        <p14:creationId xmlns:p14="http://schemas.microsoft.com/office/powerpoint/2010/main" val="11049516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E8B658-8384-4499-96FC-02E9F173984D}"/>
              </a:ext>
            </a:extLst>
          </p:cNvPr>
          <p:cNvSpPr>
            <a:spLocks noGrp="1"/>
          </p:cNvSpPr>
          <p:nvPr>
            <p:ph idx="1"/>
          </p:nvPr>
        </p:nvSpPr>
        <p:spPr>
          <a:xfrm>
            <a:off x="677334" y="1574800"/>
            <a:ext cx="8596668" cy="4876800"/>
          </a:xfrm>
        </p:spPr>
        <p:txBody>
          <a:bodyPr>
            <a:noAutofit/>
          </a:bodyPr>
          <a:lstStyle/>
          <a:p>
            <a:pPr marL="0" indent="0">
              <a:buNone/>
            </a:pPr>
            <a:r>
              <a:rPr lang="en-US" sz="2800" dirty="0"/>
              <a:t>The SMR shutdown process is as follows:</a:t>
            </a:r>
          </a:p>
          <a:p>
            <a:r>
              <a:rPr lang="en-US" sz="2800" dirty="0"/>
              <a:t>The HVCM opens the SMR Positive relay first and then watches current flow. (This checks SMR positive relay)</a:t>
            </a:r>
          </a:p>
          <a:p>
            <a:r>
              <a:rPr lang="en-US" sz="2800" dirty="0"/>
              <a:t>The HVCM carries out an active discharge process by discharging the inverter capacitors through the motor windings (the motor acts as a load to regulate the discharge).</a:t>
            </a:r>
          </a:p>
          <a:p>
            <a:r>
              <a:rPr lang="en-US" sz="2800" dirty="0"/>
              <a:t>The HV SMR negative control relay is opened to totally isolate the inverter from the HV battery</a:t>
            </a:r>
          </a:p>
        </p:txBody>
      </p:sp>
      <p:sp>
        <p:nvSpPr>
          <p:cNvPr id="6" name="Title 1">
            <a:extLst>
              <a:ext uri="{FF2B5EF4-FFF2-40B4-BE49-F238E27FC236}">
                <a16:creationId xmlns:a16="http://schemas.microsoft.com/office/drawing/2014/main" id="{D51D10AC-EB49-F987-F7EC-3AE0BF64963B}"/>
              </a:ext>
            </a:extLst>
          </p:cNvPr>
          <p:cNvSpPr>
            <a:spLocks noGrp="1"/>
          </p:cNvSpPr>
          <p:nvPr>
            <p:ph type="title"/>
          </p:nvPr>
        </p:nvSpPr>
        <p:spPr>
          <a:xfrm>
            <a:off x="677334" y="609600"/>
            <a:ext cx="8596668" cy="660400"/>
          </a:xfrm>
        </p:spPr>
        <p:txBody>
          <a:bodyPr/>
          <a:lstStyle/>
          <a:p>
            <a:r>
              <a:rPr lang="en-US" sz="3600" b="1" dirty="0"/>
              <a:t>The SMR Shutdown </a:t>
            </a:r>
            <a:r>
              <a:rPr lang="en-US" b="1" dirty="0"/>
              <a:t>P</a:t>
            </a:r>
            <a:r>
              <a:rPr lang="en-US" sz="3600" b="1" dirty="0"/>
              <a:t>rocess</a:t>
            </a:r>
            <a:endParaRPr lang="en-US" b="1" dirty="0"/>
          </a:p>
        </p:txBody>
      </p:sp>
    </p:spTree>
    <p:extLst>
      <p:ext uri="{BB962C8B-B14F-4D97-AF65-F5344CB8AC3E}">
        <p14:creationId xmlns:p14="http://schemas.microsoft.com/office/powerpoint/2010/main" val="7010143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E8B658-8384-4499-96FC-02E9F173984D}"/>
              </a:ext>
            </a:extLst>
          </p:cNvPr>
          <p:cNvSpPr>
            <a:spLocks noGrp="1"/>
          </p:cNvSpPr>
          <p:nvPr>
            <p:ph idx="1"/>
          </p:nvPr>
        </p:nvSpPr>
        <p:spPr>
          <a:xfrm>
            <a:off x="677334" y="1642534"/>
            <a:ext cx="8596668" cy="3880773"/>
          </a:xfrm>
        </p:spPr>
        <p:txBody>
          <a:bodyPr>
            <a:noAutofit/>
          </a:bodyPr>
          <a:lstStyle/>
          <a:p>
            <a:r>
              <a:rPr lang="en-US" sz="2800" dirty="0"/>
              <a:t>After the shutdown process, the inverter is totally isolated from the HV battery.</a:t>
            </a:r>
          </a:p>
          <a:p>
            <a:r>
              <a:rPr lang="en-US" sz="2800" dirty="0"/>
              <a:t>If during start up or shut down any faults are  detected the system will shutdown and not connect HV Battery until problem is fixed!</a:t>
            </a:r>
          </a:p>
        </p:txBody>
      </p:sp>
      <p:sp>
        <p:nvSpPr>
          <p:cNvPr id="6" name="Title 1">
            <a:extLst>
              <a:ext uri="{FF2B5EF4-FFF2-40B4-BE49-F238E27FC236}">
                <a16:creationId xmlns:a16="http://schemas.microsoft.com/office/drawing/2014/main" id="{D51D10AC-EB49-F987-F7EC-3AE0BF64963B}"/>
              </a:ext>
            </a:extLst>
          </p:cNvPr>
          <p:cNvSpPr>
            <a:spLocks noGrp="1"/>
          </p:cNvSpPr>
          <p:nvPr>
            <p:ph type="title"/>
          </p:nvPr>
        </p:nvSpPr>
        <p:spPr>
          <a:xfrm>
            <a:off x="677334" y="609600"/>
            <a:ext cx="8596668" cy="660400"/>
          </a:xfrm>
        </p:spPr>
        <p:txBody>
          <a:bodyPr/>
          <a:lstStyle/>
          <a:p>
            <a:r>
              <a:rPr lang="en-US" sz="3600" b="1" dirty="0"/>
              <a:t>The SMR Shutdown </a:t>
            </a:r>
            <a:r>
              <a:rPr lang="en-US" b="1" dirty="0"/>
              <a:t>P</a:t>
            </a:r>
            <a:r>
              <a:rPr lang="en-US" sz="3600" b="1" dirty="0"/>
              <a:t>rocess, cont.</a:t>
            </a:r>
            <a:endParaRPr lang="en-US" b="1" dirty="0"/>
          </a:p>
        </p:txBody>
      </p:sp>
    </p:spTree>
    <p:extLst>
      <p:ext uri="{BB962C8B-B14F-4D97-AF65-F5344CB8AC3E}">
        <p14:creationId xmlns:p14="http://schemas.microsoft.com/office/powerpoint/2010/main" val="5909760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0736AD-E610-4ECE-9A51-F97B01518326}"/>
              </a:ext>
            </a:extLst>
          </p:cNvPr>
          <p:cNvSpPr>
            <a:spLocks noGrp="1"/>
          </p:cNvSpPr>
          <p:nvPr>
            <p:ph idx="1"/>
          </p:nvPr>
        </p:nvSpPr>
        <p:spPr/>
        <p:txBody>
          <a:bodyPr>
            <a:normAutofit/>
          </a:bodyPr>
          <a:lstStyle/>
          <a:p>
            <a:r>
              <a:rPr lang="en-US" sz="3200" dirty="0"/>
              <a:t> </a:t>
            </a:r>
            <a:r>
              <a:rPr lang="en-US" sz="3200" dirty="0">
                <a:hlinkClick r:id="rId2"/>
              </a:rPr>
              <a:t>Toyota Prius High Voltage System Fault Technical Reference Website</a:t>
            </a:r>
            <a:endParaRPr lang="en-US" sz="3200" dirty="0"/>
          </a:p>
        </p:txBody>
      </p:sp>
    </p:spTree>
    <p:extLst>
      <p:ext uri="{BB962C8B-B14F-4D97-AF65-F5344CB8AC3E}">
        <p14:creationId xmlns:p14="http://schemas.microsoft.com/office/powerpoint/2010/main" val="29371649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A8DD4-40C4-45C5-B883-029C96ABCB99}"/>
              </a:ext>
            </a:extLst>
          </p:cNvPr>
          <p:cNvSpPr>
            <a:spLocks noGrp="1"/>
          </p:cNvSpPr>
          <p:nvPr>
            <p:ph type="title"/>
          </p:nvPr>
        </p:nvSpPr>
        <p:spPr>
          <a:xfrm>
            <a:off x="677334" y="609600"/>
            <a:ext cx="8596668" cy="905933"/>
          </a:xfrm>
        </p:spPr>
        <p:txBody>
          <a:bodyPr>
            <a:normAutofit/>
          </a:bodyPr>
          <a:lstStyle/>
          <a:p>
            <a:r>
              <a:rPr lang="en-US" sz="4000" b="1" dirty="0"/>
              <a:t>Safe Down Procedures</a:t>
            </a:r>
          </a:p>
        </p:txBody>
      </p:sp>
      <p:sp>
        <p:nvSpPr>
          <p:cNvPr id="3" name="Content Placeholder 2">
            <a:extLst>
              <a:ext uri="{FF2B5EF4-FFF2-40B4-BE49-F238E27FC236}">
                <a16:creationId xmlns:a16="http://schemas.microsoft.com/office/drawing/2014/main" id="{D87E119C-7B63-4C66-B6C7-01A3D16C9ADC}"/>
              </a:ext>
            </a:extLst>
          </p:cNvPr>
          <p:cNvSpPr>
            <a:spLocks noGrp="1"/>
          </p:cNvSpPr>
          <p:nvPr>
            <p:ph idx="1"/>
          </p:nvPr>
        </p:nvSpPr>
        <p:spPr>
          <a:xfrm>
            <a:off x="677334" y="1667933"/>
            <a:ext cx="9594426" cy="4373429"/>
          </a:xfrm>
        </p:spPr>
        <p:txBody>
          <a:bodyPr>
            <a:noAutofit/>
          </a:bodyPr>
          <a:lstStyle/>
          <a:p>
            <a:r>
              <a:rPr lang="en-US" sz="2600" dirty="0"/>
              <a:t>Always Follow Vehicle Manufacture Recommendations</a:t>
            </a:r>
          </a:p>
          <a:p>
            <a:r>
              <a:rPr lang="en-US" sz="2600" dirty="0"/>
              <a:t>Get scan tool data- Fault Codes (If any SMR Relay Faults be cautious)</a:t>
            </a:r>
          </a:p>
          <a:p>
            <a:r>
              <a:rPr lang="en-US" sz="2600" dirty="0"/>
              <a:t>Shut off Car remove keys put in lock box away from car</a:t>
            </a:r>
          </a:p>
          <a:p>
            <a:r>
              <a:rPr lang="en-US" sz="2600" dirty="0"/>
              <a:t>Try to restart car if keyless to make sure no 2</a:t>
            </a:r>
            <a:r>
              <a:rPr lang="en-US" sz="2600" baseline="30000" dirty="0"/>
              <a:t>nd</a:t>
            </a:r>
            <a:r>
              <a:rPr lang="en-US" sz="2600" dirty="0"/>
              <a:t> key!</a:t>
            </a:r>
          </a:p>
          <a:p>
            <a:r>
              <a:rPr lang="en-US" sz="2600" dirty="0"/>
              <a:t>If Plug-In vehicle, make sure charging plug is disconnected</a:t>
            </a:r>
          </a:p>
          <a:p>
            <a:r>
              <a:rPr lang="en-US" sz="2600" dirty="0"/>
              <a:t>Disconnect 12-volt Battery</a:t>
            </a:r>
          </a:p>
          <a:p>
            <a:r>
              <a:rPr lang="en-US" sz="2600" dirty="0"/>
              <a:t>Wear Certified Gloves and Disconnect MSD (master service disconnect) Lock Out Tag Out</a:t>
            </a:r>
          </a:p>
        </p:txBody>
      </p:sp>
    </p:spTree>
    <p:extLst>
      <p:ext uri="{BB962C8B-B14F-4D97-AF65-F5344CB8AC3E}">
        <p14:creationId xmlns:p14="http://schemas.microsoft.com/office/powerpoint/2010/main" val="10099935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D4458-149B-4ACC-86C6-FEBE35A0693B}"/>
              </a:ext>
            </a:extLst>
          </p:cNvPr>
          <p:cNvSpPr>
            <a:spLocks noGrp="1"/>
          </p:cNvSpPr>
          <p:nvPr>
            <p:ph type="title"/>
          </p:nvPr>
        </p:nvSpPr>
        <p:spPr>
          <a:xfrm>
            <a:off x="677334" y="609600"/>
            <a:ext cx="8596668" cy="821267"/>
          </a:xfrm>
        </p:spPr>
        <p:txBody>
          <a:bodyPr>
            <a:normAutofit/>
          </a:bodyPr>
          <a:lstStyle/>
          <a:p>
            <a:r>
              <a:rPr lang="en-US" sz="4000" b="1" dirty="0"/>
              <a:t>Safe Down Procedures, cont.</a:t>
            </a:r>
          </a:p>
        </p:txBody>
      </p:sp>
      <p:sp>
        <p:nvSpPr>
          <p:cNvPr id="3" name="Content Placeholder 2">
            <a:extLst>
              <a:ext uri="{FF2B5EF4-FFF2-40B4-BE49-F238E27FC236}">
                <a16:creationId xmlns:a16="http://schemas.microsoft.com/office/drawing/2014/main" id="{B861A372-2F30-4D57-A747-4927A3561E9D}"/>
              </a:ext>
            </a:extLst>
          </p:cNvPr>
          <p:cNvSpPr>
            <a:spLocks noGrp="1"/>
          </p:cNvSpPr>
          <p:nvPr>
            <p:ph idx="1"/>
          </p:nvPr>
        </p:nvSpPr>
        <p:spPr>
          <a:xfrm>
            <a:off x="677334" y="1608667"/>
            <a:ext cx="8596668" cy="4432695"/>
          </a:xfrm>
        </p:spPr>
        <p:txBody>
          <a:bodyPr>
            <a:normAutofit/>
          </a:bodyPr>
          <a:lstStyle/>
          <a:p>
            <a:r>
              <a:rPr lang="en-US" sz="2600" dirty="0"/>
              <a:t>Tape off openings and cables so nothing falls in MSD opening</a:t>
            </a:r>
          </a:p>
          <a:p>
            <a:r>
              <a:rPr lang="en-US" sz="2600" dirty="0"/>
              <a:t>Wear gloves remove cover to cables </a:t>
            </a:r>
          </a:p>
          <a:p>
            <a:r>
              <a:rPr lang="en-US" sz="2600" dirty="0"/>
              <a:t>Check Cables for Voltage (live, dead and live test)</a:t>
            </a:r>
          </a:p>
          <a:p>
            <a:pPr lvl="0">
              <a:buClr>
                <a:srgbClr val="90C226"/>
              </a:buClr>
            </a:pPr>
            <a:r>
              <a:rPr lang="en-US" sz="2600" dirty="0">
                <a:solidFill>
                  <a:prstClr val="black">
                    <a:lumMod val="75000"/>
                    <a:lumOff val="25000"/>
                  </a:prstClr>
                </a:solidFill>
              </a:rPr>
              <a:t>Tape off cables so they don't make contact </a:t>
            </a:r>
          </a:p>
          <a:p>
            <a:pPr lvl="0">
              <a:buClr>
                <a:srgbClr val="90C226"/>
              </a:buClr>
            </a:pPr>
            <a:r>
              <a:rPr lang="en-US" sz="2600" dirty="0">
                <a:solidFill>
                  <a:prstClr val="black">
                    <a:lumMod val="75000"/>
                    <a:lumOff val="25000"/>
                  </a:prstClr>
                </a:solidFill>
              </a:rPr>
              <a:t>Wear Gloves when handling Battery Pack</a:t>
            </a:r>
          </a:p>
          <a:p>
            <a:pPr lvl="0">
              <a:buClr>
                <a:srgbClr val="90C226"/>
              </a:buClr>
            </a:pPr>
            <a:r>
              <a:rPr lang="en-US" sz="2600" dirty="0">
                <a:solidFill>
                  <a:prstClr val="black">
                    <a:lumMod val="75000"/>
                    <a:lumOff val="25000"/>
                  </a:prstClr>
                </a:solidFill>
              </a:rPr>
              <a:t>Retest for voltage if you have left car</a:t>
            </a:r>
            <a:endParaRPr lang="en-US" sz="2600" dirty="0"/>
          </a:p>
        </p:txBody>
      </p:sp>
    </p:spTree>
    <p:extLst>
      <p:ext uri="{BB962C8B-B14F-4D97-AF65-F5344CB8AC3E}">
        <p14:creationId xmlns:p14="http://schemas.microsoft.com/office/powerpoint/2010/main" val="413017511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A915F-C67B-4913-A450-C058DFD84B82}"/>
              </a:ext>
            </a:extLst>
          </p:cNvPr>
          <p:cNvSpPr>
            <a:spLocks noGrp="1"/>
          </p:cNvSpPr>
          <p:nvPr>
            <p:ph type="title"/>
          </p:nvPr>
        </p:nvSpPr>
        <p:spPr>
          <a:xfrm>
            <a:off x="524934" y="609600"/>
            <a:ext cx="9584266" cy="685800"/>
          </a:xfrm>
        </p:spPr>
        <p:txBody>
          <a:bodyPr>
            <a:noAutofit/>
          </a:bodyPr>
          <a:lstStyle/>
          <a:p>
            <a:r>
              <a:rPr lang="en-US" sz="4000" b="1" dirty="0"/>
              <a:t>Emergency Shutdown of Runaway Car</a:t>
            </a:r>
          </a:p>
        </p:txBody>
      </p:sp>
      <p:sp>
        <p:nvSpPr>
          <p:cNvPr id="3" name="Content Placeholder 2">
            <a:extLst>
              <a:ext uri="{FF2B5EF4-FFF2-40B4-BE49-F238E27FC236}">
                <a16:creationId xmlns:a16="http://schemas.microsoft.com/office/drawing/2014/main" id="{7BAD390B-6FE4-4AF2-82C0-8F8F15C99520}"/>
              </a:ext>
            </a:extLst>
          </p:cNvPr>
          <p:cNvSpPr>
            <a:spLocks noGrp="1"/>
          </p:cNvSpPr>
          <p:nvPr>
            <p:ph idx="1"/>
          </p:nvPr>
        </p:nvSpPr>
        <p:spPr>
          <a:xfrm>
            <a:off x="677334" y="1635760"/>
            <a:ext cx="9228666" cy="2458720"/>
          </a:xfrm>
        </p:spPr>
        <p:txBody>
          <a:bodyPr>
            <a:normAutofit/>
          </a:bodyPr>
          <a:lstStyle/>
          <a:p>
            <a:r>
              <a:rPr lang="en-US" sz="2800" dirty="0"/>
              <a:t>The Button used to start car, hold down for 4 seconds</a:t>
            </a:r>
          </a:p>
          <a:p>
            <a:r>
              <a:rPr lang="en-US" sz="2800" dirty="0"/>
              <a:t>Tesla with no start button Press Park Button</a:t>
            </a:r>
          </a:p>
        </p:txBody>
      </p:sp>
    </p:spTree>
    <p:extLst>
      <p:ext uri="{BB962C8B-B14F-4D97-AF65-F5344CB8AC3E}">
        <p14:creationId xmlns:p14="http://schemas.microsoft.com/office/powerpoint/2010/main" val="23835840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A1135-A984-4585-AD30-2A26C53D19A2}"/>
              </a:ext>
            </a:extLst>
          </p:cNvPr>
          <p:cNvSpPr>
            <a:spLocks noGrp="1"/>
          </p:cNvSpPr>
          <p:nvPr>
            <p:ph type="title"/>
          </p:nvPr>
        </p:nvSpPr>
        <p:spPr>
          <a:xfrm>
            <a:off x="677334" y="609600"/>
            <a:ext cx="8596668" cy="702733"/>
          </a:xfrm>
        </p:spPr>
        <p:txBody>
          <a:bodyPr>
            <a:normAutofit/>
          </a:bodyPr>
          <a:lstStyle/>
          <a:p>
            <a:r>
              <a:rPr lang="en-US" sz="4000" b="1" dirty="0"/>
              <a:t>Identifying Control Circuits</a:t>
            </a:r>
          </a:p>
        </p:txBody>
      </p:sp>
      <p:sp>
        <p:nvSpPr>
          <p:cNvPr id="3" name="Content Placeholder 2">
            <a:extLst>
              <a:ext uri="{FF2B5EF4-FFF2-40B4-BE49-F238E27FC236}">
                <a16:creationId xmlns:a16="http://schemas.microsoft.com/office/drawing/2014/main" id="{0502229B-BCBE-4F62-9D7C-3770B9BF4A38}"/>
              </a:ext>
            </a:extLst>
          </p:cNvPr>
          <p:cNvSpPr>
            <a:spLocks noGrp="1"/>
          </p:cNvSpPr>
          <p:nvPr>
            <p:ph idx="1"/>
          </p:nvPr>
        </p:nvSpPr>
        <p:spPr>
          <a:xfrm>
            <a:off x="677334" y="1549401"/>
            <a:ext cx="8596668" cy="4491962"/>
          </a:xfrm>
        </p:spPr>
        <p:txBody>
          <a:bodyPr>
            <a:normAutofit/>
          </a:bodyPr>
          <a:lstStyle/>
          <a:p>
            <a:r>
              <a:rPr lang="en-US" sz="2800" dirty="0"/>
              <a:t>High Voltage Circuits can be identified by color of wiring or conduit.</a:t>
            </a:r>
          </a:p>
          <a:p>
            <a:r>
              <a:rPr lang="en-US" sz="2800" dirty="0"/>
              <a:t>Blue or orange 42 to 60 Volts – Gloves not required but highly recommended. (Yellow is air bag wiring also)</a:t>
            </a:r>
          </a:p>
          <a:p>
            <a:r>
              <a:rPr lang="en-US" sz="2800" dirty="0"/>
              <a:t>Orange – 60 Volts and Above</a:t>
            </a:r>
          </a:p>
          <a:p>
            <a:r>
              <a:rPr lang="en-US" sz="2800" dirty="0"/>
              <a:t>Anything above 60 Volts should be considered High Voltage!</a:t>
            </a:r>
          </a:p>
          <a:p>
            <a:endParaRPr lang="en-US" sz="2800" dirty="0"/>
          </a:p>
        </p:txBody>
      </p:sp>
    </p:spTree>
    <p:extLst>
      <p:ext uri="{BB962C8B-B14F-4D97-AF65-F5344CB8AC3E}">
        <p14:creationId xmlns:p14="http://schemas.microsoft.com/office/powerpoint/2010/main" val="32508457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EDA1F-9DB7-4E01-B8D9-769732E346B0}"/>
              </a:ext>
            </a:extLst>
          </p:cNvPr>
          <p:cNvSpPr>
            <a:spLocks noGrp="1"/>
          </p:cNvSpPr>
          <p:nvPr>
            <p:ph type="title"/>
          </p:nvPr>
        </p:nvSpPr>
        <p:spPr>
          <a:xfrm>
            <a:off x="677334" y="609600"/>
            <a:ext cx="8596668" cy="782320"/>
          </a:xfrm>
        </p:spPr>
        <p:txBody>
          <a:bodyPr>
            <a:normAutofit/>
          </a:bodyPr>
          <a:lstStyle/>
          <a:p>
            <a:r>
              <a:rPr lang="en-US" sz="4000" b="1"/>
              <a:t>Chargers</a:t>
            </a:r>
            <a:endParaRPr lang="en-US" sz="4000" b="1" dirty="0"/>
          </a:p>
        </p:txBody>
      </p:sp>
      <p:sp>
        <p:nvSpPr>
          <p:cNvPr id="3" name="Content Placeholder 2">
            <a:extLst>
              <a:ext uri="{FF2B5EF4-FFF2-40B4-BE49-F238E27FC236}">
                <a16:creationId xmlns:a16="http://schemas.microsoft.com/office/drawing/2014/main" id="{6C6532EC-D840-4D52-9CAA-2CA731ADDAEC}"/>
              </a:ext>
            </a:extLst>
          </p:cNvPr>
          <p:cNvSpPr>
            <a:spLocks noGrp="1"/>
          </p:cNvSpPr>
          <p:nvPr>
            <p:ph idx="1"/>
          </p:nvPr>
        </p:nvSpPr>
        <p:spPr>
          <a:xfrm>
            <a:off x="677334" y="1625601"/>
            <a:ext cx="9269306" cy="4415762"/>
          </a:xfrm>
        </p:spPr>
        <p:txBody>
          <a:bodyPr>
            <a:noAutofit/>
          </a:bodyPr>
          <a:lstStyle/>
          <a:p>
            <a:r>
              <a:rPr lang="en-US" sz="2800" dirty="0"/>
              <a:t>Society of Engineers SAE J1772 – except Tesla</a:t>
            </a:r>
          </a:p>
          <a:p>
            <a:r>
              <a:rPr lang="en-US" sz="2800" dirty="0"/>
              <a:t>Level 1 Chargers 120 volt up to 16 amp</a:t>
            </a:r>
          </a:p>
          <a:p>
            <a:r>
              <a:rPr lang="en-US" sz="2800" dirty="0"/>
              <a:t>Level 2 208-240 volt up to 80 amp (most around 45)</a:t>
            </a:r>
          </a:p>
          <a:p>
            <a:r>
              <a:rPr lang="en-US" sz="2800" dirty="0"/>
              <a:t>Level 3 TBD not in use but chargers may be capable</a:t>
            </a:r>
          </a:p>
          <a:p>
            <a:endParaRPr lang="en-US" sz="2800" dirty="0"/>
          </a:p>
          <a:p>
            <a:r>
              <a:rPr lang="en-US" sz="2800" dirty="0"/>
              <a:t>CCS or Combo Plug </a:t>
            </a:r>
          </a:p>
          <a:p>
            <a:r>
              <a:rPr lang="en-US" sz="2800" dirty="0"/>
              <a:t>Uses J1772 plus 2 DC current terminals (does not use the A/C Pins)</a:t>
            </a:r>
          </a:p>
        </p:txBody>
      </p:sp>
    </p:spTree>
    <p:extLst>
      <p:ext uri="{BB962C8B-B14F-4D97-AF65-F5344CB8AC3E}">
        <p14:creationId xmlns:p14="http://schemas.microsoft.com/office/powerpoint/2010/main" val="303672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3B059-3F6F-475A-88DF-D8DF3A6EBD1D}"/>
              </a:ext>
            </a:extLst>
          </p:cNvPr>
          <p:cNvSpPr>
            <a:spLocks noGrp="1"/>
          </p:cNvSpPr>
          <p:nvPr>
            <p:ph type="title"/>
          </p:nvPr>
        </p:nvSpPr>
        <p:spPr>
          <a:xfrm>
            <a:off x="677334" y="609600"/>
            <a:ext cx="8596668" cy="711200"/>
          </a:xfrm>
        </p:spPr>
        <p:txBody>
          <a:bodyPr>
            <a:normAutofit/>
          </a:bodyPr>
          <a:lstStyle/>
          <a:p>
            <a:r>
              <a:rPr lang="en-US" sz="4000" b="1" dirty="0">
                <a:solidFill>
                  <a:srgbClr val="FF0000"/>
                </a:solidFill>
              </a:rPr>
              <a:t>Safety Glasses</a:t>
            </a:r>
          </a:p>
        </p:txBody>
      </p:sp>
      <p:sp>
        <p:nvSpPr>
          <p:cNvPr id="3" name="Content Placeholder 2">
            <a:extLst>
              <a:ext uri="{FF2B5EF4-FFF2-40B4-BE49-F238E27FC236}">
                <a16:creationId xmlns:a16="http://schemas.microsoft.com/office/drawing/2014/main" id="{2AD41898-D6E4-442C-BA05-771BF6B0AB32}"/>
              </a:ext>
            </a:extLst>
          </p:cNvPr>
          <p:cNvSpPr>
            <a:spLocks noGrp="1"/>
          </p:cNvSpPr>
          <p:nvPr>
            <p:ph idx="1"/>
          </p:nvPr>
        </p:nvSpPr>
        <p:spPr>
          <a:xfrm>
            <a:off x="677334" y="1561149"/>
            <a:ext cx="8596668" cy="2167571"/>
          </a:xfrm>
        </p:spPr>
        <p:txBody>
          <a:bodyPr>
            <a:normAutofit/>
          </a:bodyPr>
          <a:lstStyle/>
          <a:p>
            <a:r>
              <a:rPr lang="en-US" sz="2800" dirty="0"/>
              <a:t>Electricians are required to wear safety glasses to protect their eyes from potential hazards such as sparks, debris, and electrical arcs!  </a:t>
            </a:r>
          </a:p>
          <a:p>
            <a:r>
              <a:rPr lang="en-US" sz="2800" dirty="0"/>
              <a:t>Safety Shields or Safety Goggles</a:t>
            </a:r>
          </a:p>
        </p:txBody>
      </p:sp>
    </p:spTree>
    <p:extLst>
      <p:ext uri="{BB962C8B-B14F-4D97-AF65-F5344CB8AC3E}">
        <p14:creationId xmlns:p14="http://schemas.microsoft.com/office/powerpoint/2010/main" val="97517735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2EC56834-B625-151B-B0CD-254CB4D86E28}"/>
              </a:ext>
            </a:extLst>
          </p:cNvPr>
          <p:cNvSpPr>
            <a:spLocks noGrp="1"/>
          </p:cNvSpPr>
          <p:nvPr>
            <p:ph type="body" sz="half" idx="2"/>
          </p:nvPr>
        </p:nvSpPr>
        <p:spPr>
          <a:xfrm>
            <a:off x="677334" y="685800"/>
            <a:ext cx="6861386" cy="5948679"/>
          </a:xfrm>
        </p:spPr>
        <p:txBody>
          <a:bodyPr>
            <a:noAutofit/>
          </a:bodyPr>
          <a:lstStyle/>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lang="en-US" sz="2600" dirty="0"/>
              <a:t>CP – Control Pilot (Communications) used to relay data between  EVSE (electric vehicle supply equipment) and charger how much current is needed.</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lang="en-US" sz="2600" dirty="0"/>
              <a:t>PP – Proximity Pilot keeps vehicle from moving or also called safety/proximity pin.</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lang="en-US" sz="2600" dirty="0"/>
              <a:t>PE – Protective Earth is a 6mm round pin that supplies earth ground for the A/C power and connects to vehicle ground circuit.</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lang="en-US" sz="2600" dirty="0"/>
              <a:t>L1 – Single Phase A/C power 120 volts</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lang="en-US" sz="2600" dirty="0"/>
              <a:t>L2 – Single Phase A/C power 120 volts</a:t>
            </a:r>
          </a:p>
        </p:txBody>
      </p:sp>
      <p:pic>
        <p:nvPicPr>
          <p:cNvPr id="6" name="Picture 2" descr="https://upload.wikimedia.org/wikipedia/commons/thumb/5/5f/CCS1_charging_connector.jpg/220px-CCS1_charging_connector.jpg">
            <a:extLst>
              <a:ext uri="{FF2B5EF4-FFF2-40B4-BE49-F238E27FC236}">
                <a16:creationId xmlns:a16="http://schemas.microsoft.com/office/drawing/2014/main" id="{6E619352-EB0C-455C-8CE0-0F956FF2373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71594" y="2033587"/>
            <a:ext cx="2095500" cy="2790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8516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73B0B-C150-432F-A0CB-B5DA4C43D36F}"/>
              </a:ext>
            </a:extLst>
          </p:cNvPr>
          <p:cNvSpPr>
            <a:spLocks noGrp="1"/>
          </p:cNvSpPr>
          <p:nvPr>
            <p:ph type="title"/>
          </p:nvPr>
        </p:nvSpPr>
        <p:spPr/>
        <p:txBody>
          <a:bodyPr>
            <a:normAutofit/>
          </a:bodyPr>
          <a:lstStyle/>
          <a:p>
            <a:r>
              <a:rPr lang="en-US" sz="4000" b="1" dirty="0">
                <a:solidFill>
                  <a:srgbClr val="FF0000"/>
                </a:solidFill>
              </a:rPr>
              <a:t>CAT III Multimeter</a:t>
            </a:r>
          </a:p>
        </p:txBody>
      </p:sp>
      <p:sp>
        <p:nvSpPr>
          <p:cNvPr id="5" name="Content Placeholder 4">
            <a:extLst>
              <a:ext uri="{FF2B5EF4-FFF2-40B4-BE49-F238E27FC236}">
                <a16:creationId xmlns:a16="http://schemas.microsoft.com/office/drawing/2014/main" id="{6D179D02-ED9A-4F50-BC66-73BD0CBFE644}"/>
              </a:ext>
            </a:extLst>
          </p:cNvPr>
          <p:cNvSpPr>
            <a:spLocks noGrp="1"/>
          </p:cNvSpPr>
          <p:nvPr>
            <p:ph idx="1"/>
          </p:nvPr>
        </p:nvSpPr>
        <p:spPr>
          <a:xfrm>
            <a:off x="677334" y="1605281"/>
            <a:ext cx="8596668" cy="4436082"/>
          </a:xfrm>
        </p:spPr>
        <p:txBody>
          <a:bodyPr>
            <a:normAutofit/>
          </a:bodyPr>
          <a:lstStyle/>
          <a:p>
            <a:r>
              <a:rPr lang="en-US" sz="2800" dirty="0"/>
              <a:t>CAT III 1000 VOLT  Multimeter- with Cat III  1000 VOLT Leads.</a:t>
            </a:r>
          </a:p>
          <a:p>
            <a:r>
              <a:rPr lang="en-US" sz="2800" dirty="0"/>
              <a:t>Fluke PRV240 Proving Unit</a:t>
            </a:r>
          </a:p>
          <a:p>
            <a:r>
              <a:rPr lang="en-US" sz="2800" dirty="0"/>
              <a:t>When checking high voltage perform LIVE, DEAD, LIVE TEST!</a:t>
            </a:r>
          </a:p>
          <a:p>
            <a:r>
              <a:rPr lang="en-US" sz="2800" dirty="0"/>
              <a:t>Set meter on stand and use only one hand! </a:t>
            </a:r>
          </a:p>
          <a:p>
            <a:r>
              <a:rPr lang="en-US" sz="2800" dirty="0"/>
              <a:t>Oscilloscope Testing use with CAT III differential probe!</a:t>
            </a:r>
          </a:p>
        </p:txBody>
      </p:sp>
    </p:spTree>
    <p:extLst>
      <p:ext uri="{BB962C8B-B14F-4D97-AF65-F5344CB8AC3E}">
        <p14:creationId xmlns:p14="http://schemas.microsoft.com/office/powerpoint/2010/main" val="1970958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68445-0703-4B9F-96D3-DF209B448A8B}"/>
              </a:ext>
            </a:extLst>
          </p:cNvPr>
          <p:cNvSpPr>
            <a:spLocks noGrp="1"/>
          </p:cNvSpPr>
          <p:nvPr>
            <p:ph type="title"/>
          </p:nvPr>
        </p:nvSpPr>
        <p:spPr>
          <a:xfrm>
            <a:off x="677334" y="609600"/>
            <a:ext cx="8596668" cy="731520"/>
          </a:xfrm>
        </p:spPr>
        <p:txBody>
          <a:bodyPr>
            <a:normAutofit/>
          </a:bodyPr>
          <a:lstStyle/>
          <a:p>
            <a:r>
              <a:rPr lang="en-US" sz="4000" b="1" dirty="0">
                <a:solidFill>
                  <a:srgbClr val="FF0000"/>
                </a:solidFill>
              </a:rPr>
              <a:t>Service Information</a:t>
            </a:r>
          </a:p>
        </p:txBody>
      </p:sp>
      <p:sp>
        <p:nvSpPr>
          <p:cNvPr id="3" name="Content Placeholder 2">
            <a:extLst>
              <a:ext uri="{FF2B5EF4-FFF2-40B4-BE49-F238E27FC236}">
                <a16:creationId xmlns:a16="http://schemas.microsoft.com/office/drawing/2014/main" id="{B8A79B95-3966-4D19-9677-C70865313512}"/>
              </a:ext>
            </a:extLst>
          </p:cNvPr>
          <p:cNvSpPr>
            <a:spLocks noGrp="1"/>
          </p:cNvSpPr>
          <p:nvPr>
            <p:ph idx="1"/>
          </p:nvPr>
        </p:nvSpPr>
        <p:spPr>
          <a:xfrm>
            <a:off x="677334" y="1581469"/>
            <a:ext cx="8596668" cy="3275011"/>
          </a:xfrm>
        </p:spPr>
        <p:txBody>
          <a:bodyPr>
            <a:normAutofit/>
          </a:bodyPr>
          <a:lstStyle/>
          <a:p>
            <a:r>
              <a:rPr lang="en-US" sz="3200" dirty="0">
                <a:hlinkClick r:id="rId2"/>
              </a:rPr>
              <a:t>https://www.oem1stop.com/</a:t>
            </a:r>
            <a:endParaRPr lang="en-US" sz="3200" dirty="0"/>
          </a:p>
          <a:p>
            <a:r>
              <a:rPr lang="en-US" sz="2800" dirty="0"/>
              <a:t>Factory Service Repair information is highly recommended!</a:t>
            </a:r>
          </a:p>
          <a:p>
            <a:r>
              <a:rPr lang="en-US" sz="2800" dirty="0"/>
              <a:t>Aftermarket Information- Shop-Key, Mitchell, Chilton, Identifix </a:t>
            </a:r>
          </a:p>
          <a:p>
            <a:r>
              <a:rPr lang="en-US" sz="2800" dirty="0"/>
              <a:t>Good Time not to listen or watch YouTube videos!</a:t>
            </a:r>
            <a:endParaRPr lang="en-US" sz="3200" dirty="0"/>
          </a:p>
        </p:txBody>
      </p:sp>
    </p:spTree>
    <p:extLst>
      <p:ext uri="{BB962C8B-B14F-4D97-AF65-F5344CB8AC3E}">
        <p14:creationId xmlns:p14="http://schemas.microsoft.com/office/powerpoint/2010/main" val="18150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68445-0703-4B9F-96D3-DF209B448A8B}"/>
              </a:ext>
            </a:extLst>
          </p:cNvPr>
          <p:cNvSpPr>
            <a:spLocks noGrp="1"/>
          </p:cNvSpPr>
          <p:nvPr>
            <p:ph type="title"/>
          </p:nvPr>
        </p:nvSpPr>
        <p:spPr>
          <a:xfrm>
            <a:off x="677334" y="609600"/>
            <a:ext cx="8596668" cy="690880"/>
          </a:xfrm>
        </p:spPr>
        <p:txBody>
          <a:bodyPr>
            <a:normAutofit fontScale="90000"/>
          </a:bodyPr>
          <a:lstStyle/>
          <a:p>
            <a:r>
              <a:rPr lang="en-US" sz="4000" b="1" dirty="0">
                <a:solidFill>
                  <a:srgbClr val="FF0000"/>
                </a:solidFill>
              </a:rPr>
              <a:t>Scan Tool</a:t>
            </a:r>
          </a:p>
        </p:txBody>
      </p:sp>
      <p:sp>
        <p:nvSpPr>
          <p:cNvPr id="3" name="Content Placeholder 2">
            <a:extLst>
              <a:ext uri="{FF2B5EF4-FFF2-40B4-BE49-F238E27FC236}">
                <a16:creationId xmlns:a16="http://schemas.microsoft.com/office/drawing/2014/main" id="{B8A79B95-3966-4D19-9677-C70865313512}"/>
              </a:ext>
            </a:extLst>
          </p:cNvPr>
          <p:cNvSpPr>
            <a:spLocks noGrp="1"/>
          </p:cNvSpPr>
          <p:nvPr>
            <p:ph idx="1"/>
          </p:nvPr>
        </p:nvSpPr>
        <p:spPr>
          <a:xfrm>
            <a:off x="677334" y="1591629"/>
            <a:ext cx="8596668" cy="3112451"/>
          </a:xfrm>
        </p:spPr>
        <p:txBody>
          <a:bodyPr>
            <a:normAutofit/>
          </a:bodyPr>
          <a:lstStyle/>
          <a:p>
            <a:r>
              <a:rPr lang="en-US" sz="2800" dirty="0"/>
              <a:t>Factory Scan Tools are Recommended!</a:t>
            </a:r>
          </a:p>
          <a:p>
            <a:r>
              <a:rPr lang="en-US" sz="2800" dirty="0"/>
              <a:t>Snap-on, Mac Tools, Bosch, Matco, Autoenginuity and Many Others </a:t>
            </a:r>
          </a:p>
          <a:p>
            <a:r>
              <a:rPr lang="en-US" sz="2800" dirty="0"/>
              <a:t>Bidirectional-Controls is a must!</a:t>
            </a:r>
          </a:p>
          <a:p>
            <a:r>
              <a:rPr lang="en-US" sz="2800" dirty="0"/>
              <a:t>Mongoose Cables with laptop and factory subscription.</a:t>
            </a:r>
          </a:p>
        </p:txBody>
      </p:sp>
    </p:spTree>
    <p:extLst>
      <p:ext uri="{BB962C8B-B14F-4D97-AF65-F5344CB8AC3E}">
        <p14:creationId xmlns:p14="http://schemas.microsoft.com/office/powerpoint/2010/main" val="3022003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68445-0703-4B9F-96D3-DF209B448A8B}"/>
              </a:ext>
            </a:extLst>
          </p:cNvPr>
          <p:cNvSpPr>
            <a:spLocks noGrp="1"/>
          </p:cNvSpPr>
          <p:nvPr>
            <p:ph type="title"/>
          </p:nvPr>
        </p:nvSpPr>
        <p:spPr>
          <a:xfrm>
            <a:off x="677334" y="619760"/>
            <a:ext cx="8596668" cy="772160"/>
          </a:xfrm>
        </p:spPr>
        <p:txBody>
          <a:bodyPr>
            <a:normAutofit/>
          </a:bodyPr>
          <a:lstStyle/>
          <a:p>
            <a:r>
              <a:rPr lang="en-US" sz="4000" b="1" dirty="0">
                <a:solidFill>
                  <a:srgbClr val="FF0000"/>
                </a:solidFill>
              </a:rPr>
              <a:t>Safety Cones/Caution Tape</a:t>
            </a:r>
          </a:p>
        </p:txBody>
      </p:sp>
      <p:sp>
        <p:nvSpPr>
          <p:cNvPr id="3" name="Content Placeholder 2">
            <a:extLst>
              <a:ext uri="{FF2B5EF4-FFF2-40B4-BE49-F238E27FC236}">
                <a16:creationId xmlns:a16="http://schemas.microsoft.com/office/drawing/2014/main" id="{B8A79B95-3966-4D19-9677-C70865313512}"/>
              </a:ext>
            </a:extLst>
          </p:cNvPr>
          <p:cNvSpPr>
            <a:spLocks noGrp="1"/>
          </p:cNvSpPr>
          <p:nvPr>
            <p:ph idx="1"/>
          </p:nvPr>
        </p:nvSpPr>
        <p:spPr>
          <a:xfrm>
            <a:off x="677334" y="1632269"/>
            <a:ext cx="8903546" cy="1796731"/>
          </a:xfrm>
        </p:spPr>
        <p:txBody>
          <a:bodyPr/>
          <a:lstStyle/>
          <a:p>
            <a:r>
              <a:rPr lang="en-US" sz="2800" dirty="0"/>
              <a:t>Work area needs to be coned and caution taped off!</a:t>
            </a:r>
          </a:p>
          <a:p>
            <a:r>
              <a:rPr lang="en-US" sz="2800" dirty="0"/>
              <a:t>Battery should only be paced on nonconductive (wood) bench if removed!</a:t>
            </a:r>
            <a:endParaRPr lang="en-US" dirty="0"/>
          </a:p>
        </p:txBody>
      </p:sp>
    </p:spTree>
    <p:extLst>
      <p:ext uri="{BB962C8B-B14F-4D97-AF65-F5344CB8AC3E}">
        <p14:creationId xmlns:p14="http://schemas.microsoft.com/office/powerpoint/2010/main" val="175254873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2479</TotalTime>
  <Words>2267</Words>
  <Application>Microsoft Office PowerPoint</Application>
  <PresentationFormat>Widescreen</PresentationFormat>
  <Paragraphs>199</Paragraphs>
  <Slides>50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50</vt:i4>
      </vt:variant>
    </vt:vector>
  </HeadingPairs>
  <TitlesOfParts>
    <vt:vector size="55" baseType="lpstr">
      <vt:lpstr>Arial</vt:lpstr>
      <vt:lpstr>Trebuchet MS</vt:lpstr>
      <vt:lpstr>Trebuchet MS (Body)</vt:lpstr>
      <vt:lpstr>Wingdings 3</vt:lpstr>
      <vt:lpstr>Facet</vt:lpstr>
      <vt:lpstr>Electric and Hybrid Vehicles</vt:lpstr>
      <vt:lpstr>Safety Equipment- Required</vt:lpstr>
      <vt:lpstr>Safety Equipment- Required, cont.</vt:lpstr>
      <vt:lpstr>Class 0 Rubber Gloves/Lineman's Gloves</vt:lpstr>
      <vt:lpstr>Safety Glasses</vt:lpstr>
      <vt:lpstr>CAT III Multimeter</vt:lpstr>
      <vt:lpstr>Service Information</vt:lpstr>
      <vt:lpstr>Scan Tool</vt:lpstr>
      <vt:lpstr>Safety Cones/Caution Tape</vt:lpstr>
      <vt:lpstr>Fire Extinguisher</vt:lpstr>
      <vt:lpstr>Megger/Insulation Tester Meter</vt:lpstr>
      <vt:lpstr>High Voltage End Covers/Black Tape</vt:lpstr>
      <vt:lpstr>Live Dead Live Tester/ or Battery</vt:lpstr>
      <vt:lpstr>Insulated Tools</vt:lpstr>
      <vt:lpstr>Key Lock Box (Not Required)</vt:lpstr>
      <vt:lpstr>Technician Release Tool  (Not Required)</vt:lpstr>
      <vt:lpstr>Insulated Boots (Not Required)</vt:lpstr>
      <vt:lpstr>Knowledge Check: What Rating Voltmeter is required for testing electric vehicles?</vt:lpstr>
      <vt:lpstr>PowerPoint Presentation</vt:lpstr>
      <vt:lpstr>Knowledge Check: What is the minimum class glove for working with Hybrids/Electric Vehicles? </vt:lpstr>
      <vt:lpstr>PowerPoint Presentation</vt:lpstr>
      <vt:lpstr>Electric/Hybrid Vehicle Components</vt:lpstr>
      <vt:lpstr>Major Components</vt:lpstr>
      <vt:lpstr>1. Traction Battery Pack</vt:lpstr>
      <vt:lpstr>2. DC-DC Converter</vt:lpstr>
      <vt:lpstr>3. Electric Motor</vt:lpstr>
      <vt:lpstr>4. Power Inverter</vt:lpstr>
      <vt:lpstr>5. Charge Port</vt:lpstr>
      <vt:lpstr>6. Onboard Charger</vt:lpstr>
      <vt:lpstr>7. Controller</vt:lpstr>
      <vt:lpstr>8. Auxiliary Batteries</vt:lpstr>
      <vt:lpstr>9. Thermal System (cooling)</vt:lpstr>
      <vt:lpstr>10. Transmission</vt:lpstr>
      <vt:lpstr>The Converter takes D/C High Voltage from High Voltage Battery and makes D/C Voltage to Charge Auxiliary </vt:lpstr>
      <vt:lpstr>The Converter takes D/C High Voltage from High Voltage Battery and makes D/C Voltage to Charge Auxiliary </vt:lpstr>
      <vt:lpstr>Theory of Operation</vt:lpstr>
      <vt:lpstr>HV Control Module (HVCM)</vt:lpstr>
      <vt:lpstr>HV Control Module (HVCM), cont.</vt:lpstr>
      <vt:lpstr>HV Control Module (HVCM), cont.</vt:lpstr>
      <vt:lpstr>HV Control Module (HVCM), cont.</vt:lpstr>
      <vt:lpstr>HV Control Module (HVCM), cont.</vt:lpstr>
      <vt:lpstr>The SMR Shutdown Process</vt:lpstr>
      <vt:lpstr>The SMR Shutdown Process, cont.</vt:lpstr>
      <vt:lpstr>PowerPoint Presentation</vt:lpstr>
      <vt:lpstr>Safe Down Procedures</vt:lpstr>
      <vt:lpstr>Safe Down Procedures, cont.</vt:lpstr>
      <vt:lpstr>Emergency Shutdown of Runaway Car</vt:lpstr>
      <vt:lpstr>Identifying Control Circuits</vt:lpstr>
      <vt:lpstr>Chargers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Electric and Hybrid Vehicles</dc:title>
  <dc:creator>NICC</dc:creator>
  <cp:lastModifiedBy>Erin Shaw</cp:lastModifiedBy>
  <cp:revision>315</cp:revision>
  <dcterms:created xsi:type="dcterms:W3CDTF">2023-10-24T19:21:09Z</dcterms:created>
  <dcterms:modified xsi:type="dcterms:W3CDTF">2024-05-02T17:36:33Z</dcterms:modified>
</cp:coreProperties>
</file>